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5"/>
  </p:notesMasterIdLst>
  <p:sldIdLst>
    <p:sldId id="256" r:id="rId2"/>
    <p:sldId id="282" r:id="rId3"/>
    <p:sldId id="257" r:id="rId4"/>
    <p:sldId id="283" r:id="rId5"/>
    <p:sldId id="284" r:id="rId6"/>
    <p:sldId id="306" r:id="rId7"/>
    <p:sldId id="259" r:id="rId8"/>
    <p:sldId id="260" r:id="rId9"/>
    <p:sldId id="261" r:id="rId10"/>
    <p:sldId id="285" r:id="rId11"/>
    <p:sldId id="286" r:id="rId12"/>
    <p:sldId id="287" r:id="rId13"/>
    <p:sldId id="279" r:id="rId14"/>
    <p:sldId id="280" r:id="rId15"/>
    <p:sldId id="301" r:id="rId16"/>
    <p:sldId id="281" r:id="rId17"/>
    <p:sldId id="303" r:id="rId18"/>
    <p:sldId id="302" r:id="rId19"/>
    <p:sldId id="266" r:id="rId20"/>
    <p:sldId id="288" r:id="rId21"/>
    <p:sldId id="289" r:id="rId22"/>
    <p:sldId id="290" r:id="rId23"/>
    <p:sldId id="291" r:id="rId24"/>
    <p:sldId id="300" r:id="rId25"/>
    <p:sldId id="293" r:id="rId26"/>
    <p:sldId id="296" r:id="rId27"/>
    <p:sldId id="297" r:id="rId28"/>
    <p:sldId id="304" r:id="rId29"/>
    <p:sldId id="298" r:id="rId30"/>
    <p:sldId id="273" r:id="rId31"/>
    <p:sldId id="274" r:id="rId32"/>
    <p:sldId id="275" r:id="rId33"/>
    <p:sldId id="305" r:id="rId34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314" y="3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CB6314-E289-46EE-9F91-BAC881DEDE7C}" type="datetimeFigureOut">
              <a:rPr lang="id-ID" smtClean="0"/>
              <a:t>18/08/2016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7372BF-9984-490E-A5A0-C08154104AF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86321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372BF-9984-490E-A5A0-C08154104AF0}" type="slidenum">
              <a:rPr lang="id-ID" smtClean="0"/>
              <a:t>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768201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9740F9-9B6D-4D29-92B8-A67EAADE457E}" type="slidenum">
              <a:rPr lang="en-US"/>
              <a:pPr/>
              <a:t>10</a:t>
            </a:fld>
            <a:endParaRPr lang="en-US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b="1" smtClean="0"/>
              <a:t>Keep women HIV –ve especially during pregnancy &amp; lactation</a:t>
            </a:r>
          </a:p>
          <a:p>
            <a:pPr eaLnBrk="1" hangingPunct="1">
              <a:buFontTx/>
              <a:buChar char="•"/>
            </a:pPr>
            <a:r>
              <a:rPr lang="en-US" b="1" smtClean="0">
                <a:solidFill>
                  <a:schemeClr val="hlink"/>
                </a:solidFill>
              </a:rPr>
              <a:t>Prevent unwanted pregnancies HIV + ve women to access FP and VCT in FP services</a:t>
            </a:r>
          </a:p>
          <a:p>
            <a:pPr eaLnBrk="1" hangingPunct="1">
              <a:buFontTx/>
              <a:buChar char="•"/>
            </a:pPr>
            <a:r>
              <a:rPr lang="en-US" b="1" smtClean="0">
                <a:solidFill>
                  <a:schemeClr val="folHlink"/>
                </a:solidFill>
              </a:rPr>
              <a:t>Prevent MTCT of HIV among infected women</a:t>
            </a:r>
            <a:r>
              <a:rPr lang="en-US" b="1" smtClean="0">
                <a:solidFill>
                  <a:schemeClr val="hlink"/>
                </a:solidFill>
              </a:rPr>
              <a:t> </a:t>
            </a:r>
          </a:p>
          <a:p>
            <a:pPr eaLnBrk="1" hangingPunct="1">
              <a:buFontTx/>
              <a:buChar char="•"/>
            </a:pPr>
            <a:r>
              <a:rPr lang="en-US" b="1" smtClean="0">
                <a:solidFill>
                  <a:srgbClr val="666699"/>
                </a:solidFill>
              </a:rPr>
              <a:t>Care &amp; treatment for  HIV infected women/families</a:t>
            </a:r>
          </a:p>
          <a:p>
            <a:pPr eaLnBrk="1" hangingPunct="1">
              <a:buFontTx/>
              <a:buChar char="•"/>
            </a:pPr>
            <a:endParaRPr lang="en-US" b="1" smtClean="0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8190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43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err="1" smtClean="0">
                <a:latin typeface="Arial" pitchFamily="34" charset="0"/>
              </a:rPr>
              <a:t>Bila</a:t>
            </a:r>
            <a:r>
              <a:rPr lang="en-US" dirty="0" smtClean="0">
                <a:latin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</a:rPr>
              <a:t>terjadi</a:t>
            </a:r>
            <a:r>
              <a:rPr lang="en-US" dirty="0" smtClean="0">
                <a:latin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</a:rPr>
              <a:t>epidemi</a:t>
            </a:r>
            <a:r>
              <a:rPr lang="en-US" dirty="0" smtClean="0">
                <a:latin typeface="Arial" pitchFamily="34" charset="0"/>
              </a:rPr>
              <a:t> HIV, </a:t>
            </a:r>
            <a:r>
              <a:rPr lang="en-US" dirty="0" err="1" smtClean="0">
                <a:latin typeface="Arial" pitchFamily="34" charset="0"/>
              </a:rPr>
              <a:t>maka</a:t>
            </a:r>
            <a:r>
              <a:rPr lang="en-US" dirty="0" smtClean="0">
                <a:latin typeface="Arial" pitchFamily="34" charset="0"/>
              </a:rPr>
              <a:t>  </a:t>
            </a:r>
            <a:r>
              <a:rPr lang="en-US" dirty="0" err="1" smtClean="0">
                <a:latin typeface="Arial" pitchFamily="34" charset="0"/>
              </a:rPr>
              <a:t>orang</a:t>
            </a:r>
            <a:r>
              <a:rPr lang="en-US" dirty="0" smtClean="0">
                <a:latin typeface="Arial" pitchFamily="34" charset="0"/>
              </a:rPr>
              <a:t> dg HIV </a:t>
            </a:r>
            <a:r>
              <a:rPr lang="en-US" dirty="0" err="1" smtClean="0">
                <a:latin typeface="Arial" pitchFamily="34" charset="0"/>
              </a:rPr>
              <a:t>positif</a:t>
            </a:r>
            <a:r>
              <a:rPr lang="en-US" dirty="0" smtClean="0">
                <a:latin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</a:rPr>
              <a:t>akan</a:t>
            </a:r>
            <a:r>
              <a:rPr lang="en-US" dirty="0" smtClean="0">
                <a:latin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</a:rPr>
              <a:t>menularkan</a:t>
            </a:r>
            <a:r>
              <a:rPr lang="en-US" dirty="0" smtClean="0">
                <a:latin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</a:rPr>
              <a:t>pada</a:t>
            </a:r>
            <a:r>
              <a:rPr lang="en-US" dirty="0" smtClean="0">
                <a:latin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</a:rPr>
              <a:t>pasangannya</a:t>
            </a:r>
            <a:r>
              <a:rPr lang="en-US" dirty="0" smtClean="0">
                <a:latin typeface="Arial" pitchFamily="34" charset="0"/>
              </a:rPr>
              <a:t>,</a:t>
            </a:r>
            <a:r>
              <a:rPr lang="en-US" baseline="0" dirty="0" smtClean="0">
                <a:latin typeface="Arial" pitchFamily="34" charset="0"/>
              </a:rPr>
              <a:t> </a:t>
            </a:r>
            <a:r>
              <a:rPr lang="en-US" baseline="0" dirty="0" err="1" smtClean="0">
                <a:latin typeface="Arial" pitchFamily="34" charset="0"/>
              </a:rPr>
              <a:t>sehingga</a:t>
            </a:r>
            <a:r>
              <a:rPr lang="en-US" baseline="0" dirty="0" smtClean="0">
                <a:latin typeface="Arial" pitchFamily="34" charset="0"/>
              </a:rPr>
              <a:t> </a:t>
            </a:r>
            <a:r>
              <a:rPr lang="en-US" baseline="0" dirty="0" err="1" smtClean="0">
                <a:latin typeface="Arial" pitchFamily="34" charset="0"/>
              </a:rPr>
              <a:t>akan</a:t>
            </a:r>
            <a:r>
              <a:rPr lang="en-US" baseline="0" dirty="0" smtClean="0">
                <a:latin typeface="Arial" pitchFamily="34" charset="0"/>
              </a:rPr>
              <a:t> </a:t>
            </a:r>
            <a:r>
              <a:rPr lang="en-US" baseline="0" dirty="0" err="1" smtClean="0">
                <a:latin typeface="Arial" pitchFamily="34" charset="0"/>
              </a:rPr>
              <a:t>meningkatkan</a:t>
            </a:r>
            <a:r>
              <a:rPr lang="en-US" baseline="0" dirty="0" smtClean="0">
                <a:latin typeface="Arial" pitchFamily="34" charset="0"/>
              </a:rPr>
              <a:t> </a:t>
            </a:r>
            <a:r>
              <a:rPr lang="en-US" baseline="0" dirty="0" err="1" smtClean="0">
                <a:latin typeface="Arial" pitchFamily="34" charset="0"/>
              </a:rPr>
              <a:t>ibu</a:t>
            </a:r>
            <a:r>
              <a:rPr lang="en-US" baseline="0" dirty="0" smtClean="0">
                <a:latin typeface="Arial" pitchFamily="34" charset="0"/>
              </a:rPr>
              <a:t> </a:t>
            </a:r>
            <a:r>
              <a:rPr lang="en-US" baseline="0" dirty="0" err="1" smtClean="0">
                <a:latin typeface="Arial" pitchFamily="34" charset="0"/>
              </a:rPr>
              <a:t>hamil</a:t>
            </a:r>
            <a:r>
              <a:rPr lang="en-US" baseline="0" dirty="0" smtClean="0">
                <a:latin typeface="Arial" pitchFamily="34" charset="0"/>
              </a:rPr>
              <a:t> dg HIV </a:t>
            </a:r>
            <a:r>
              <a:rPr lang="en-US" baseline="0" dirty="0" err="1" smtClean="0">
                <a:latin typeface="Arial" pitchFamily="34" charset="0"/>
              </a:rPr>
              <a:t>positif</a:t>
            </a:r>
            <a:r>
              <a:rPr lang="en-US" baseline="0" dirty="0" smtClean="0">
                <a:latin typeface="Arial" pitchFamily="34" charset="0"/>
              </a:rPr>
              <a:t>. </a:t>
            </a:r>
            <a:r>
              <a:rPr lang="en-US" baseline="0" dirty="0" err="1" smtClean="0">
                <a:latin typeface="Arial" pitchFamily="34" charset="0"/>
              </a:rPr>
              <a:t>Dengan</a:t>
            </a:r>
            <a:r>
              <a:rPr lang="en-US" baseline="0" dirty="0" smtClean="0">
                <a:latin typeface="Arial" pitchFamily="34" charset="0"/>
              </a:rPr>
              <a:t> </a:t>
            </a:r>
            <a:r>
              <a:rPr lang="en-US" baseline="0" dirty="0" err="1" smtClean="0">
                <a:latin typeface="Arial" pitchFamily="34" charset="0"/>
              </a:rPr>
              <a:t>adanya</a:t>
            </a:r>
            <a:r>
              <a:rPr lang="en-US" baseline="0" dirty="0" smtClean="0">
                <a:latin typeface="Arial" pitchFamily="34" charset="0"/>
              </a:rPr>
              <a:t> program PMTCT </a:t>
            </a:r>
            <a:r>
              <a:rPr lang="en-US" baseline="0" dirty="0" err="1" smtClean="0">
                <a:latin typeface="Arial" pitchFamily="34" charset="0"/>
              </a:rPr>
              <a:t>ini</a:t>
            </a:r>
            <a:r>
              <a:rPr lang="en-US" baseline="0" dirty="0" smtClean="0">
                <a:latin typeface="Arial" pitchFamily="34" charset="0"/>
              </a:rPr>
              <a:t>, </a:t>
            </a:r>
            <a:r>
              <a:rPr lang="en-US" baseline="0" dirty="0" err="1" smtClean="0">
                <a:latin typeface="Arial" pitchFamily="34" charset="0"/>
              </a:rPr>
              <a:t>dan</a:t>
            </a:r>
            <a:r>
              <a:rPr lang="en-US" baseline="0" dirty="0" smtClean="0">
                <a:latin typeface="Arial" pitchFamily="34" charset="0"/>
              </a:rPr>
              <a:t> </a:t>
            </a:r>
            <a:r>
              <a:rPr lang="en-US" baseline="0" dirty="0" err="1" smtClean="0">
                <a:latin typeface="Arial" pitchFamily="34" charset="0"/>
              </a:rPr>
              <a:t>bila</a:t>
            </a:r>
            <a:r>
              <a:rPr lang="en-US" baseline="0" dirty="0" smtClean="0">
                <a:latin typeface="Arial" pitchFamily="34" charset="0"/>
              </a:rPr>
              <a:t> </a:t>
            </a:r>
            <a:r>
              <a:rPr lang="en-US" baseline="0" dirty="0" err="1" smtClean="0">
                <a:latin typeface="Arial" pitchFamily="34" charset="0"/>
              </a:rPr>
              <a:t>berhasil</a:t>
            </a:r>
            <a:r>
              <a:rPr lang="en-US" baseline="0" dirty="0" smtClean="0">
                <a:latin typeface="Arial" pitchFamily="34" charset="0"/>
              </a:rPr>
              <a:t> </a:t>
            </a:r>
            <a:r>
              <a:rPr lang="en-US" baseline="0" dirty="0" err="1" smtClean="0">
                <a:latin typeface="Arial" pitchFamily="34" charset="0"/>
              </a:rPr>
              <a:t>maka</a:t>
            </a:r>
            <a:r>
              <a:rPr lang="en-US" baseline="0" dirty="0" smtClean="0">
                <a:latin typeface="Arial" pitchFamily="34" charset="0"/>
              </a:rPr>
              <a:t> </a:t>
            </a:r>
            <a:r>
              <a:rPr lang="en-US" baseline="0" dirty="0" err="1" smtClean="0">
                <a:latin typeface="Arial" pitchFamily="34" charset="0"/>
              </a:rPr>
              <a:t>akan</a:t>
            </a:r>
            <a:r>
              <a:rPr lang="en-US" baseline="0" dirty="0" smtClean="0">
                <a:latin typeface="Arial" pitchFamily="34" charset="0"/>
              </a:rPr>
              <a:t> </a:t>
            </a:r>
            <a:r>
              <a:rPr lang="en-US" baseline="0" dirty="0" err="1" smtClean="0">
                <a:latin typeface="Arial" pitchFamily="34" charset="0"/>
              </a:rPr>
              <a:t>lahir</a:t>
            </a:r>
            <a:r>
              <a:rPr lang="en-US" baseline="0" dirty="0" smtClean="0">
                <a:latin typeface="Arial" pitchFamily="34" charset="0"/>
              </a:rPr>
              <a:t> </a:t>
            </a:r>
            <a:r>
              <a:rPr lang="en-US" baseline="0" dirty="0" err="1" smtClean="0">
                <a:latin typeface="Arial" pitchFamily="34" charset="0"/>
              </a:rPr>
              <a:t>bayi-bayi</a:t>
            </a:r>
            <a:r>
              <a:rPr lang="en-US" baseline="0" dirty="0" smtClean="0">
                <a:latin typeface="Arial" pitchFamily="34" charset="0"/>
              </a:rPr>
              <a:t> </a:t>
            </a:r>
            <a:r>
              <a:rPr lang="en-US" baseline="0" dirty="0" err="1" smtClean="0">
                <a:latin typeface="Arial" pitchFamily="34" charset="0"/>
              </a:rPr>
              <a:t>dengan</a:t>
            </a:r>
            <a:r>
              <a:rPr lang="en-US" baseline="0" dirty="0" smtClean="0">
                <a:latin typeface="Arial" pitchFamily="34" charset="0"/>
              </a:rPr>
              <a:t> HIV </a:t>
            </a:r>
            <a:r>
              <a:rPr lang="en-US" baseline="0" dirty="0" err="1" smtClean="0">
                <a:latin typeface="Arial" pitchFamily="34" charset="0"/>
              </a:rPr>
              <a:t>negatif</a:t>
            </a:r>
            <a:r>
              <a:rPr lang="en-US" baseline="0" dirty="0" smtClean="0">
                <a:latin typeface="Arial" pitchFamily="34" charset="0"/>
              </a:rPr>
              <a:t>, </a:t>
            </a:r>
            <a:r>
              <a:rPr lang="en-US" baseline="0" dirty="0" err="1" smtClean="0">
                <a:latin typeface="Arial" pitchFamily="34" charset="0"/>
              </a:rPr>
              <a:t>namun</a:t>
            </a:r>
            <a:r>
              <a:rPr lang="en-US" baseline="0" dirty="0" smtClean="0">
                <a:latin typeface="Arial" pitchFamily="34" charset="0"/>
              </a:rPr>
              <a:t> </a:t>
            </a:r>
            <a:r>
              <a:rPr lang="en-US" baseline="0" dirty="0" err="1" smtClean="0">
                <a:latin typeface="Arial" pitchFamily="34" charset="0"/>
              </a:rPr>
              <a:t>pada</a:t>
            </a:r>
            <a:r>
              <a:rPr lang="en-US" baseline="0" dirty="0" smtClean="0">
                <a:latin typeface="Arial" pitchFamily="34" charset="0"/>
              </a:rPr>
              <a:t> </a:t>
            </a:r>
            <a:r>
              <a:rPr lang="en-US" baseline="0" dirty="0" err="1" smtClean="0">
                <a:latin typeface="Arial" pitchFamily="34" charset="0"/>
              </a:rPr>
              <a:t>saatnya</a:t>
            </a:r>
            <a:r>
              <a:rPr lang="en-US" baseline="0" dirty="0" smtClean="0">
                <a:latin typeface="Arial" pitchFamily="34" charset="0"/>
              </a:rPr>
              <a:t> </a:t>
            </a:r>
            <a:r>
              <a:rPr lang="en-US" baseline="0" dirty="0" err="1" smtClean="0">
                <a:latin typeface="Arial" pitchFamily="34" charset="0"/>
              </a:rPr>
              <a:t>nanti</a:t>
            </a:r>
            <a:r>
              <a:rPr lang="en-US" baseline="0" dirty="0" smtClean="0">
                <a:latin typeface="Arial" pitchFamily="34" charset="0"/>
              </a:rPr>
              <a:t> </a:t>
            </a:r>
            <a:r>
              <a:rPr lang="en-US" baseline="0" dirty="0" err="1" smtClean="0">
                <a:latin typeface="Arial" pitchFamily="34" charset="0"/>
              </a:rPr>
              <a:t>akan</a:t>
            </a:r>
            <a:r>
              <a:rPr lang="en-US" baseline="0" dirty="0" smtClean="0">
                <a:latin typeface="Arial" pitchFamily="34" charset="0"/>
              </a:rPr>
              <a:t> </a:t>
            </a:r>
            <a:r>
              <a:rPr lang="en-US" baseline="0" dirty="0" err="1" smtClean="0">
                <a:latin typeface="Arial" pitchFamily="34" charset="0"/>
              </a:rPr>
              <a:t>menjadi</a:t>
            </a:r>
            <a:r>
              <a:rPr lang="en-US" baseline="0" dirty="0" smtClean="0">
                <a:latin typeface="Arial" pitchFamily="34" charset="0"/>
              </a:rPr>
              <a:t> </a:t>
            </a:r>
            <a:r>
              <a:rPr lang="en-US" baseline="0" dirty="0" err="1" smtClean="0">
                <a:latin typeface="Arial" pitchFamily="34" charset="0"/>
              </a:rPr>
              <a:t>yatim</a:t>
            </a:r>
            <a:r>
              <a:rPr lang="en-US" baseline="0" dirty="0" smtClean="0">
                <a:latin typeface="Arial" pitchFamily="34" charset="0"/>
              </a:rPr>
              <a:t> </a:t>
            </a:r>
            <a:r>
              <a:rPr lang="en-US" baseline="0" dirty="0" err="1" smtClean="0">
                <a:latin typeface="Arial" pitchFamily="34" charset="0"/>
              </a:rPr>
              <a:t>piatu</a:t>
            </a:r>
            <a:r>
              <a:rPr lang="en-US" baseline="0" dirty="0" smtClean="0">
                <a:latin typeface="Arial" pitchFamily="34" charset="0"/>
              </a:rPr>
              <a:t> </a:t>
            </a:r>
            <a:r>
              <a:rPr lang="en-US" baseline="0" dirty="0" err="1" smtClean="0">
                <a:latin typeface="Arial" pitchFamily="34" charset="0"/>
              </a:rPr>
              <a:t>dini</a:t>
            </a:r>
            <a:r>
              <a:rPr lang="en-US" baseline="0" dirty="0" smtClean="0">
                <a:latin typeface="Arial" pitchFamily="34" charset="0"/>
              </a:rPr>
              <a:t> </a:t>
            </a:r>
            <a:r>
              <a:rPr lang="en-US" baseline="0" dirty="0" err="1" smtClean="0">
                <a:latin typeface="Arial" pitchFamily="34" charset="0"/>
              </a:rPr>
              <a:t>dikarenakan</a:t>
            </a:r>
            <a:r>
              <a:rPr lang="en-US" baseline="0" dirty="0" smtClean="0">
                <a:latin typeface="Arial" pitchFamily="34" charset="0"/>
              </a:rPr>
              <a:t> </a:t>
            </a:r>
            <a:r>
              <a:rPr lang="en-US" baseline="0" dirty="0" err="1" smtClean="0">
                <a:latin typeface="Arial" pitchFamily="34" charset="0"/>
              </a:rPr>
              <a:t>meninggalnya</a:t>
            </a:r>
            <a:r>
              <a:rPr lang="en-US" baseline="0" dirty="0" smtClean="0">
                <a:latin typeface="Arial" pitchFamily="34" charset="0"/>
              </a:rPr>
              <a:t> </a:t>
            </a:r>
            <a:r>
              <a:rPr lang="en-US" baseline="0" dirty="0" err="1" smtClean="0">
                <a:latin typeface="Arial" pitchFamily="34" charset="0"/>
              </a:rPr>
              <a:t>kedua</a:t>
            </a:r>
            <a:r>
              <a:rPr lang="en-US" baseline="0" dirty="0" smtClean="0">
                <a:latin typeface="Arial" pitchFamily="34" charset="0"/>
              </a:rPr>
              <a:t>  </a:t>
            </a:r>
            <a:r>
              <a:rPr lang="en-US" baseline="0" dirty="0" err="1" smtClean="0">
                <a:latin typeface="Arial" pitchFamily="34" charset="0"/>
              </a:rPr>
              <a:t>ortu</a:t>
            </a:r>
            <a:r>
              <a:rPr lang="en-US" baseline="0" dirty="0" smtClean="0">
                <a:latin typeface="Arial" pitchFamily="34" charset="0"/>
              </a:rPr>
              <a:t> </a:t>
            </a:r>
            <a:r>
              <a:rPr lang="en-US" baseline="0" dirty="0" err="1" smtClean="0">
                <a:latin typeface="Arial" pitchFamily="34" charset="0"/>
              </a:rPr>
              <a:t>mereka</a:t>
            </a:r>
            <a:r>
              <a:rPr lang="en-US" baseline="0" dirty="0" smtClean="0">
                <a:latin typeface="Arial" pitchFamily="34" charset="0"/>
              </a:rPr>
              <a:t> </a:t>
            </a:r>
            <a:r>
              <a:rPr lang="en-US" baseline="0" dirty="0" err="1" smtClean="0">
                <a:latin typeface="Arial" pitchFamily="34" charset="0"/>
              </a:rPr>
              <a:t>karena</a:t>
            </a:r>
            <a:r>
              <a:rPr lang="en-US" baseline="0" dirty="0" smtClean="0">
                <a:latin typeface="Arial" pitchFamily="34" charset="0"/>
              </a:rPr>
              <a:t> HIV/AIDS. </a:t>
            </a:r>
            <a:r>
              <a:rPr lang="en-US" baseline="0" dirty="0" err="1" smtClean="0">
                <a:latin typeface="Arial" pitchFamily="34" charset="0"/>
              </a:rPr>
              <a:t>Sedangkan</a:t>
            </a:r>
            <a:r>
              <a:rPr lang="en-US" baseline="0" dirty="0" smtClean="0">
                <a:latin typeface="Arial" pitchFamily="34" charset="0"/>
              </a:rPr>
              <a:t> </a:t>
            </a:r>
            <a:r>
              <a:rPr lang="en-US" baseline="0" dirty="0" err="1" smtClean="0">
                <a:latin typeface="Arial" pitchFamily="34" charset="0"/>
              </a:rPr>
              <a:t>bila</a:t>
            </a:r>
            <a:r>
              <a:rPr lang="en-US" baseline="0" dirty="0" smtClean="0">
                <a:latin typeface="Arial" pitchFamily="34" charset="0"/>
              </a:rPr>
              <a:t> program </a:t>
            </a:r>
            <a:r>
              <a:rPr lang="en-US" baseline="0" dirty="0" err="1" smtClean="0">
                <a:latin typeface="Arial" pitchFamily="34" charset="0"/>
              </a:rPr>
              <a:t>tsb</a:t>
            </a:r>
            <a:r>
              <a:rPr lang="en-US" baseline="0" dirty="0" smtClean="0">
                <a:latin typeface="Arial" pitchFamily="34" charset="0"/>
              </a:rPr>
              <a:t> </a:t>
            </a:r>
            <a:r>
              <a:rPr lang="en-US" baseline="0" dirty="0" err="1" smtClean="0">
                <a:latin typeface="Arial" pitchFamily="34" charset="0"/>
              </a:rPr>
              <a:t>gagal</a:t>
            </a:r>
            <a:r>
              <a:rPr lang="en-US" baseline="0" dirty="0" smtClean="0">
                <a:latin typeface="Arial" pitchFamily="34" charset="0"/>
              </a:rPr>
              <a:t>, </a:t>
            </a:r>
            <a:r>
              <a:rPr lang="en-US" baseline="0" dirty="0" err="1" smtClean="0">
                <a:latin typeface="Arial" pitchFamily="34" charset="0"/>
              </a:rPr>
              <a:t>maka</a:t>
            </a:r>
            <a:r>
              <a:rPr lang="en-US" baseline="0" dirty="0" smtClean="0">
                <a:latin typeface="Arial" pitchFamily="34" charset="0"/>
              </a:rPr>
              <a:t> </a:t>
            </a:r>
            <a:r>
              <a:rPr lang="en-US" baseline="0" dirty="0" err="1" smtClean="0">
                <a:latin typeface="Arial" pitchFamily="34" charset="0"/>
              </a:rPr>
              <a:t>akan</a:t>
            </a:r>
            <a:r>
              <a:rPr lang="en-US" baseline="0" dirty="0" smtClean="0">
                <a:latin typeface="Arial" pitchFamily="34" charset="0"/>
              </a:rPr>
              <a:t> </a:t>
            </a:r>
            <a:r>
              <a:rPr lang="en-US" baseline="0" dirty="0" err="1" smtClean="0">
                <a:latin typeface="Arial" pitchFamily="34" charset="0"/>
              </a:rPr>
              <a:t>lahir</a:t>
            </a:r>
            <a:r>
              <a:rPr lang="en-US" baseline="0" dirty="0" smtClean="0">
                <a:latin typeface="Arial" pitchFamily="34" charset="0"/>
              </a:rPr>
              <a:t> bayi2 dg HIV </a:t>
            </a:r>
            <a:r>
              <a:rPr lang="en-US" baseline="0" dirty="0" err="1" smtClean="0">
                <a:latin typeface="Arial" pitchFamily="34" charset="0"/>
              </a:rPr>
              <a:t>positif</a:t>
            </a:r>
            <a:r>
              <a:rPr lang="en-US" baseline="0" dirty="0" smtClean="0">
                <a:latin typeface="Arial" pitchFamily="34" charset="0"/>
              </a:rPr>
              <a:t> yang </a:t>
            </a:r>
            <a:r>
              <a:rPr lang="en-US" baseline="0" dirty="0" err="1" smtClean="0">
                <a:latin typeface="Arial" pitchFamily="34" charset="0"/>
              </a:rPr>
              <a:t>selanjutnya</a:t>
            </a:r>
            <a:r>
              <a:rPr lang="en-US" baseline="0" dirty="0" smtClean="0">
                <a:latin typeface="Arial" pitchFamily="34" charset="0"/>
              </a:rPr>
              <a:t> </a:t>
            </a:r>
            <a:r>
              <a:rPr lang="en-US" baseline="0" dirty="0" err="1" smtClean="0">
                <a:latin typeface="Arial" pitchFamily="34" charset="0"/>
              </a:rPr>
              <a:t>makin</a:t>
            </a:r>
            <a:r>
              <a:rPr lang="en-US" baseline="0" dirty="0" smtClean="0">
                <a:latin typeface="Arial" pitchFamily="34" charset="0"/>
              </a:rPr>
              <a:t> </a:t>
            </a:r>
            <a:r>
              <a:rPr lang="en-US" baseline="0" dirty="0" err="1" smtClean="0">
                <a:latin typeface="Arial" pitchFamily="34" charset="0"/>
              </a:rPr>
              <a:t>banyak</a:t>
            </a:r>
            <a:r>
              <a:rPr lang="en-US" baseline="0" dirty="0" smtClean="0">
                <a:latin typeface="Arial" pitchFamily="34" charset="0"/>
              </a:rPr>
              <a:t> </a:t>
            </a:r>
            <a:r>
              <a:rPr lang="en-US" baseline="0" dirty="0" err="1" smtClean="0">
                <a:latin typeface="Arial" pitchFamily="34" charset="0"/>
              </a:rPr>
              <a:t>anak-anak</a:t>
            </a:r>
            <a:r>
              <a:rPr lang="en-US" baseline="0" dirty="0" smtClean="0">
                <a:latin typeface="Arial" pitchFamily="34" charset="0"/>
              </a:rPr>
              <a:t> Indonesia dg HIV </a:t>
            </a:r>
            <a:r>
              <a:rPr lang="en-US" baseline="0" dirty="0" err="1" smtClean="0">
                <a:latin typeface="Arial" pitchFamily="34" charset="0"/>
              </a:rPr>
              <a:t>positif</a:t>
            </a:r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6292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Prevention Mother to Child Transmission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program yang </a:t>
            </a:r>
            <a:r>
              <a:rPr lang="en-US" dirty="0" err="1" smtClean="0"/>
              <a:t>bertujuan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untuk</a:t>
            </a:r>
            <a:r>
              <a:rPr lang="en-US" baseline="0" dirty="0" smtClean="0"/>
              <a:t> :</a:t>
            </a:r>
          </a:p>
          <a:p>
            <a:r>
              <a:rPr lang="en-US" baseline="0" dirty="0" err="1" smtClean="0"/>
              <a:t>Dengan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berprinsip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Empat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konsep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dasar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yaitu</a:t>
            </a:r>
            <a:r>
              <a:rPr lang="en-US" baseline="0" dirty="0" smtClean="0"/>
              <a:t> 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5C0AC8-2D9A-47F4-9732-A542A81AED9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7629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d-ID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7D295B6-44E5-4AD9-A105-F2D9552E95FC}" type="slidenum">
              <a:rPr lang="id-ID" smtClean="0"/>
              <a:pPr eaLnBrk="1" hangingPunct="1"/>
              <a:t>26</a:t>
            </a:fld>
            <a:endParaRPr lang="id-ID" smtClean="0"/>
          </a:p>
        </p:txBody>
      </p:sp>
    </p:spTree>
    <p:extLst>
      <p:ext uri="{BB962C8B-B14F-4D97-AF65-F5344CB8AC3E}">
        <p14:creationId xmlns:p14="http://schemas.microsoft.com/office/powerpoint/2010/main" val="3309757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4227-6740-4F75-9762-3F637057C103}" type="datetimeFigureOut">
              <a:rPr lang="id-ID" smtClean="0"/>
              <a:t>18/08/2016</a:t>
            </a:fld>
            <a:endParaRPr lang="id-ID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CA884-5748-460E-B933-4BD292F956AB}" type="slidenum">
              <a:rPr lang="id-ID" smtClean="0"/>
              <a:t>‹#›</a:t>
            </a:fld>
            <a:endParaRPr lang="id-ID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4227-6740-4F75-9762-3F637057C103}" type="datetimeFigureOut">
              <a:rPr lang="id-ID" smtClean="0"/>
              <a:t>18/08/2016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CA884-5748-460E-B933-4BD292F956AB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4227-6740-4F75-9762-3F637057C103}" type="datetimeFigureOut">
              <a:rPr lang="id-ID" smtClean="0"/>
              <a:t>18/08/2016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CA884-5748-460E-B933-4BD292F956AB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4227-6740-4F75-9762-3F637057C103}" type="datetimeFigureOut">
              <a:rPr lang="id-ID" smtClean="0"/>
              <a:t>18/08/2016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CA884-5748-460E-B933-4BD292F956AB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4227-6740-4F75-9762-3F637057C103}" type="datetimeFigureOut">
              <a:rPr lang="id-ID" smtClean="0"/>
              <a:t>18/08/2016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CA884-5748-460E-B933-4BD292F956AB}" type="slidenum">
              <a:rPr lang="id-ID" smtClean="0"/>
              <a:t>‹#›</a:t>
            </a:fld>
            <a:endParaRPr lang="id-ID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4227-6740-4F75-9762-3F637057C103}" type="datetimeFigureOut">
              <a:rPr lang="id-ID" smtClean="0"/>
              <a:t>18/08/2016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CA884-5748-460E-B933-4BD292F956AB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4227-6740-4F75-9762-3F637057C103}" type="datetimeFigureOut">
              <a:rPr lang="id-ID" smtClean="0"/>
              <a:t>18/08/2016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CA884-5748-460E-B933-4BD292F956AB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4227-6740-4F75-9762-3F637057C103}" type="datetimeFigureOut">
              <a:rPr lang="id-ID" smtClean="0"/>
              <a:t>18/08/2016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CA884-5748-460E-B933-4BD292F956AB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4227-6740-4F75-9762-3F637057C103}" type="datetimeFigureOut">
              <a:rPr lang="id-ID" smtClean="0"/>
              <a:t>18/08/2016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CA884-5748-460E-B933-4BD292F956AB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4227-6740-4F75-9762-3F637057C103}" type="datetimeFigureOut">
              <a:rPr lang="id-ID" smtClean="0"/>
              <a:t>18/08/2016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CA884-5748-460E-B933-4BD292F956AB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4227-6740-4F75-9762-3F637057C103}" type="datetimeFigureOut">
              <a:rPr lang="id-ID" smtClean="0"/>
              <a:t>18/08/2016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98CA884-5748-460E-B933-4BD292F956AB}" type="slidenum">
              <a:rPr lang="id-ID" smtClean="0"/>
              <a:t>‹#›</a:t>
            </a:fld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FAF4227-6740-4F75-9762-3F637057C103}" type="datetimeFigureOut">
              <a:rPr lang="id-ID" smtClean="0"/>
              <a:t>18/08/2016</a:t>
            </a:fld>
            <a:endParaRPr lang="id-ID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98CA884-5748-460E-B933-4BD292F956AB}" type="slidenum">
              <a:rPr lang="id-ID" smtClean="0"/>
              <a:t>‹#›</a:t>
            </a:fld>
            <a:endParaRPr lang="id-ID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5.xml"/><Relationship Id="rId4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3600400"/>
            <a:ext cx="9144000" cy="3257600"/>
          </a:xfrm>
          <a:prstGeom prst="rect">
            <a:avLst/>
          </a:prstGeom>
          <a:solidFill>
            <a:schemeClr val="accent1">
              <a:alpha val="5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600400"/>
          </a:xfrm>
          <a:prstGeom prst="rect">
            <a:avLst/>
          </a:prstGeom>
          <a:gradFill>
            <a:gsLst>
              <a:gs pos="49000">
                <a:schemeClr val="tx2">
                  <a:lumMod val="20000"/>
                  <a:lumOff val="8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Rounded Rectangle 4"/>
          <p:cNvSpPr/>
          <p:nvPr/>
        </p:nvSpPr>
        <p:spPr>
          <a:xfrm>
            <a:off x="1875892" y="3789040"/>
            <a:ext cx="5464224" cy="22322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7604" y="4005064"/>
            <a:ext cx="6400800" cy="1473200"/>
          </a:xfrm>
        </p:spPr>
        <p:txBody>
          <a:bodyPr>
            <a:normAutofit lnSpcReduction="10000"/>
          </a:bodyPr>
          <a:lstStyle/>
          <a:p>
            <a:pPr algn="ctr"/>
            <a:r>
              <a:rPr lang="id-ID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Dr.HERU WAHYONO,SpA</a:t>
            </a:r>
          </a:p>
          <a:p>
            <a:pPr algn="ctr"/>
            <a:r>
              <a:rPr lang="id-ID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RSUD KRT SETJONEGORO</a:t>
            </a:r>
          </a:p>
          <a:p>
            <a:pPr algn="ctr"/>
            <a:r>
              <a:rPr lang="id-ID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WONOSOBO, 20 Agustus 2016</a:t>
            </a:r>
            <a:endParaRPr lang="id-ID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79635" y="2136338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id-ID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9150" y="814841"/>
            <a:ext cx="871770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id-ID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PENANGANAN BAYI BARU LAHIR</a:t>
            </a:r>
            <a:br>
              <a:rPr lang="id-ID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id-ID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DARI IBU HIV / AIDS</a:t>
            </a:r>
            <a:br>
              <a:rPr lang="id-ID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id-ID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(BIHA)</a:t>
            </a:r>
            <a:endParaRPr lang="id-ID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Oval 11"/>
          <p:cNvSpPr/>
          <p:nvPr/>
        </p:nvSpPr>
        <p:spPr>
          <a:xfrm>
            <a:off x="47032" y="1894256"/>
            <a:ext cx="1647205" cy="1623085"/>
          </a:xfrm>
          <a:prstGeom prst="ellipse">
            <a:avLst/>
          </a:prstGeom>
          <a:solidFill>
            <a:srgbClr val="FF000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3" name="Oval 12"/>
          <p:cNvSpPr/>
          <p:nvPr/>
        </p:nvSpPr>
        <p:spPr>
          <a:xfrm>
            <a:off x="2083114" y="2348880"/>
            <a:ext cx="973922" cy="959661"/>
          </a:xfrm>
          <a:prstGeom prst="ellipse">
            <a:avLst/>
          </a:prstGeom>
          <a:solidFill>
            <a:srgbClr val="FF0000">
              <a:alpha val="23000"/>
            </a:srgbClr>
          </a:solidFill>
          <a:ln>
            <a:solidFill>
              <a:schemeClr val="bg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4" name="Oval 13"/>
          <p:cNvSpPr/>
          <p:nvPr/>
        </p:nvSpPr>
        <p:spPr>
          <a:xfrm>
            <a:off x="1632411" y="1656508"/>
            <a:ext cx="486961" cy="479830"/>
          </a:xfrm>
          <a:prstGeom prst="ellipse">
            <a:avLst/>
          </a:prstGeom>
          <a:solidFill>
            <a:srgbClr val="FF0000">
              <a:alpha val="23000"/>
            </a:srgbClr>
          </a:solidFill>
          <a:ln>
            <a:solidFill>
              <a:schemeClr val="bg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5122" name="Picture 2" descr="D:\gambar download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7058" y="1794545"/>
            <a:ext cx="1152128" cy="1606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2823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1052736"/>
          </a:xfrm>
          <a:solidFill>
            <a:schemeClr val="tx1">
              <a:lumMod val="95000"/>
              <a:lumOff val="5000"/>
            </a:schemeClr>
          </a:solidFill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id-ID" sz="4000" b="1" dirty="0" smtClean="0">
                <a:solidFill>
                  <a:schemeClr val="bg1"/>
                </a:solidFill>
                <a:latin typeface="Verdana" pitchFamily="34" charset="0"/>
              </a:rPr>
              <a:t/>
            </a:r>
            <a:br>
              <a:rPr lang="id-ID" sz="4000" b="1" dirty="0" smtClean="0">
                <a:solidFill>
                  <a:schemeClr val="bg1"/>
                </a:solidFill>
                <a:latin typeface="Verdana" pitchFamily="34" charset="0"/>
              </a:rPr>
            </a:br>
            <a:r>
              <a:rPr lang="id-ID" sz="3600" b="1" dirty="0" smtClean="0">
                <a:solidFill>
                  <a:srgbClr val="FF0000"/>
                </a:solidFill>
                <a:latin typeface="Verdana" pitchFamily="34" charset="0"/>
              </a:rPr>
              <a:t> </a:t>
            </a:r>
            <a:endParaRPr lang="en-US" sz="3600" b="1" dirty="0" smtClean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68611" name="AutoShape 3"/>
          <p:cNvSpPr>
            <a:spLocks noChangeArrowheads="1"/>
          </p:cNvSpPr>
          <p:nvPr/>
        </p:nvSpPr>
        <p:spPr bwMode="auto">
          <a:xfrm>
            <a:off x="4283968" y="3289920"/>
            <a:ext cx="741040" cy="1219200"/>
          </a:xfrm>
          <a:prstGeom prst="plus">
            <a:avLst>
              <a:gd name="adj" fmla="val 25000"/>
            </a:avLst>
          </a:prstGeom>
          <a:gradFill rotWithShape="1">
            <a:gsLst>
              <a:gs pos="0">
                <a:srgbClr val="DCEBF5"/>
              </a:gs>
              <a:gs pos="3999">
                <a:srgbClr val="83A7C3"/>
              </a:gs>
              <a:gs pos="6500">
                <a:srgbClr val="768FB9"/>
              </a:gs>
              <a:gs pos="10501">
                <a:srgbClr val="83A7C3"/>
              </a:gs>
              <a:gs pos="25999">
                <a:srgbClr val="FFFFFF"/>
              </a:gs>
              <a:gs pos="28000">
                <a:srgbClr val="9C6563"/>
              </a:gs>
              <a:gs pos="28999">
                <a:srgbClr val="80302D"/>
              </a:gs>
              <a:gs pos="35501">
                <a:srgbClr val="C0524E"/>
              </a:gs>
              <a:gs pos="47000">
                <a:srgbClr val="EBDAD4"/>
              </a:gs>
              <a:gs pos="50000">
                <a:srgbClr val="55261C"/>
              </a:gs>
              <a:gs pos="53000">
                <a:srgbClr val="EBDAD4"/>
              </a:gs>
              <a:gs pos="64500">
                <a:srgbClr val="C0524E"/>
              </a:gs>
              <a:gs pos="71001">
                <a:srgbClr val="80302D"/>
              </a:gs>
              <a:gs pos="72000">
                <a:srgbClr val="9C6563"/>
              </a:gs>
              <a:gs pos="74001">
                <a:srgbClr val="FFFFFF"/>
              </a:gs>
              <a:gs pos="89500">
                <a:srgbClr val="83A7C3"/>
              </a:gs>
              <a:gs pos="93500">
                <a:srgbClr val="768FB9"/>
              </a:gs>
              <a:gs pos="96001">
                <a:srgbClr val="83A7C3"/>
              </a:gs>
              <a:gs pos="100000">
                <a:srgbClr val="DCEBF5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id-ID" sz="2400"/>
          </a:p>
        </p:txBody>
      </p:sp>
      <p:sp>
        <p:nvSpPr>
          <p:cNvPr id="68612" name="AutoShape 4"/>
          <p:cNvSpPr>
            <a:spLocks noChangeArrowheads="1"/>
          </p:cNvSpPr>
          <p:nvPr/>
        </p:nvSpPr>
        <p:spPr bwMode="auto">
          <a:xfrm>
            <a:off x="2039470" y="4812719"/>
            <a:ext cx="5247174" cy="1686078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  <a:defRPr/>
            </a:pP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Prevent MTCT of HIV</a:t>
            </a:r>
          </a:p>
          <a:p>
            <a:pPr algn="ctr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  <a:defRPr/>
            </a:pP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Among Infected 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Women</a:t>
            </a:r>
            <a:endParaRPr lang="id-ID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  <a:defRPr/>
            </a:pPr>
            <a:r>
              <a:rPr lang="id-ID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Pencegahan transmisi dr ibu ke bayi</a:t>
            </a:r>
            <a:endParaRPr 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</a:endParaRPr>
          </a:p>
          <a:p>
            <a:pPr algn="ctr">
              <a:defRPr/>
            </a:pP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68613" name="AutoShape 5"/>
          <p:cNvSpPr>
            <a:spLocks noChangeArrowheads="1"/>
          </p:cNvSpPr>
          <p:nvPr/>
        </p:nvSpPr>
        <p:spPr bwMode="auto">
          <a:xfrm>
            <a:off x="5253032" y="2991539"/>
            <a:ext cx="3890968" cy="1447800"/>
          </a:xfrm>
          <a:prstGeom prst="roundRect">
            <a:avLst>
              <a:gd name="adj" fmla="val 16667"/>
            </a:avLst>
          </a:prstGeom>
          <a:solidFill>
            <a:schemeClr val="accent1">
              <a:lumMod val="50000"/>
            </a:schemeClr>
          </a:solidFill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Prevent</a:t>
            </a:r>
          </a:p>
          <a:p>
            <a:pPr algn="ctr">
              <a:defRPr/>
            </a:pP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Unwanted 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Pregnancies</a:t>
            </a:r>
            <a:endParaRPr lang="id-ID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id-ID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C</a:t>
            </a:r>
            <a:r>
              <a:rPr lang="id-ID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egahan  kehamilan </a:t>
            </a:r>
          </a:p>
          <a:p>
            <a:pPr algn="ctr">
              <a:defRPr/>
            </a:pPr>
            <a:r>
              <a:rPr lang="id-ID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tdk diinginkan pd ibu HIV (+)</a:t>
            </a:r>
            <a:endParaRPr 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</p:txBody>
      </p:sp>
      <p:sp>
        <p:nvSpPr>
          <p:cNvPr id="68614" name="AutoShape 6"/>
          <p:cNvSpPr>
            <a:spLocks noChangeArrowheads="1"/>
          </p:cNvSpPr>
          <p:nvPr/>
        </p:nvSpPr>
        <p:spPr bwMode="auto">
          <a:xfrm>
            <a:off x="-1" y="2991539"/>
            <a:ext cx="4078941" cy="1613520"/>
          </a:xfrm>
          <a:prstGeom prst="roundRect">
            <a:avLst>
              <a:gd name="adj" fmla="val 16667"/>
            </a:avLst>
          </a:prstGeom>
          <a:solidFill>
            <a:srgbClr val="CC6600"/>
          </a:solidFill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  <a:defRPr/>
            </a:pP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Care &amp; Treatment 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for </a:t>
            </a:r>
            <a:endParaRPr lang="id-ID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  <a:defRPr/>
            </a:pP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HIV infected</a:t>
            </a:r>
            <a:r>
              <a:rPr lang="id-ID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Women/Families</a:t>
            </a:r>
            <a:endParaRPr lang="id-ID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  <a:defRPr/>
            </a:pPr>
            <a:r>
              <a:rPr lang="id-ID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pitchFamily="34" charset="0"/>
              </a:rPr>
              <a:t>Dukungan </a:t>
            </a:r>
            <a:r>
              <a:rPr lang="id-ID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lang="id-ID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pitchFamily="34" charset="0"/>
              </a:rPr>
              <a:t> bayi, ibu &amp; keluarga</a:t>
            </a:r>
          </a:p>
          <a:p>
            <a:pPr algn="ctr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  <a:defRPr/>
            </a:pPr>
            <a:endParaRPr lang="en-US" b="1" dirty="0">
              <a:solidFill>
                <a:srgbClr val="99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8615" name="AutoShape 7"/>
          <p:cNvSpPr>
            <a:spLocks noChangeArrowheads="1"/>
          </p:cNvSpPr>
          <p:nvPr/>
        </p:nvSpPr>
        <p:spPr bwMode="auto">
          <a:xfrm>
            <a:off x="2375647" y="1196752"/>
            <a:ext cx="4512235" cy="1728192"/>
          </a:xfrm>
          <a:prstGeom prst="roundRect">
            <a:avLst>
              <a:gd name="adj" fmla="val 16667"/>
            </a:avLst>
          </a:prstGeom>
          <a:solidFill>
            <a:schemeClr val="tx1">
              <a:lumMod val="50000"/>
              <a:lumOff val="50000"/>
            </a:schemeClr>
          </a:solidFill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  <a:defRPr/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Keep Women HIV –</a:t>
            </a:r>
            <a:r>
              <a:rPr lang="en-US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ve</a:t>
            </a:r>
            <a:endParaRPr lang="id-ID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  <a:p>
            <a:pPr algn="ctr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  <a:defRPr/>
            </a:pPr>
            <a:r>
              <a:rPr lang="id-ID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Pencegahan </a:t>
            </a:r>
          </a:p>
          <a:p>
            <a:pPr algn="ctr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  <a:defRPr/>
            </a:pPr>
            <a:r>
              <a:rPr lang="id-ID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infeksi primer HIV</a:t>
            </a:r>
            <a:endParaRPr 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en-US" sz="22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8616" name="Line 8"/>
          <p:cNvSpPr>
            <a:spLocks noChangeShapeType="1"/>
          </p:cNvSpPr>
          <p:nvPr/>
        </p:nvSpPr>
        <p:spPr bwMode="auto">
          <a:xfrm flipV="1">
            <a:off x="4644007" y="2852936"/>
            <a:ext cx="19049" cy="432048"/>
          </a:xfrm>
          <a:prstGeom prst="line">
            <a:avLst/>
          </a:prstGeom>
          <a:noFill/>
          <a:ln w="5715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68617" name="Line 9"/>
          <p:cNvSpPr>
            <a:spLocks noChangeShapeType="1"/>
          </p:cNvSpPr>
          <p:nvPr/>
        </p:nvSpPr>
        <p:spPr bwMode="auto">
          <a:xfrm flipH="1">
            <a:off x="4078940" y="3861048"/>
            <a:ext cx="256076" cy="0"/>
          </a:xfrm>
          <a:prstGeom prst="line">
            <a:avLst/>
          </a:prstGeom>
          <a:noFill/>
          <a:ln w="5715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68618" name="Line 10"/>
          <p:cNvSpPr>
            <a:spLocks noChangeShapeType="1"/>
          </p:cNvSpPr>
          <p:nvPr/>
        </p:nvSpPr>
        <p:spPr bwMode="auto">
          <a:xfrm flipV="1">
            <a:off x="4663057" y="4568553"/>
            <a:ext cx="0" cy="228599"/>
          </a:xfrm>
          <a:prstGeom prst="line">
            <a:avLst/>
          </a:prstGeom>
          <a:noFill/>
          <a:ln w="5715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68619" name="Line 11"/>
          <p:cNvSpPr>
            <a:spLocks noChangeShapeType="1"/>
          </p:cNvSpPr>
          <p:nvPr/>
        </p:nvSpPr>
        <p:spPr bwMode="auto">
          <a:xfrm flipH="1" flipV="1">
            <a:off x="5004048" y="3861048"/>
            <a:ext cx="228600" cy="0"/>
          </a:xfrm>
          <a:prstGeom prst="line">
            <a:avLst/>
          </a:prstGeom>
          <a:noFill/>
          <a:ln w="5715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68620" name="Line 12"/>
          <p:cNvSpPr>
            <a:spLocks noChangeShapeType="1"/>
          </p:cNvSpPr>
          <p:nvPr/>
        </p:nvSpPr>
        <p:spPr bwMode="auto">
          <a:xfrm>
            <a:off x="457200" y="6705600"/>
            <a:ext cx="4876800" cy="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3" name="Bent Arrow 12"/>
          <p:cNvSpPr/>
          <p:nvPr/>
        </p:nvSpPr>
        <p:spPr>
          <a:xfrm rot="10800000">
            <a:off x="7581920" y="4439339"/>
            <a:ext cx="573328" cy="759435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sp>
        <p:nvSpPr>
          <p:cNvPr id="14" name="Bent Arrow 13"/>
          <p:cNvSpPr/>
          <p:nvPr/>
        </p:nvSpPr>
        <p:spPr>
          <a:xfrm rot="5400000">
            <a:off x="7260449" y="1902607"/>
            <a:ext cx="642942" cy="571504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sp>
        <p:nvSpPr>
          <p:cNvPr id="15" name="Bent Arrow 14"/>
          <p:cNvSpPr/>
          <p:nvPr/>
        </p:nvSpPr>
        <p:spPr>
          <a:xfrm>
            <a:off x="1500166" y="1785926"/>
            <a:ext cx="642942" cy="571504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sp>
        <p:nvSpPr>
          <p:cNvPr id="16" name="Bent Arrow 15"/>
          <p:cNvSpPr/>
          <p:nvPr/>
        </p:nvSpPr>
        <p:spPr>
          <a:xfrm rot="16200000">
            <a:off x="1124912" y="4634711"/>
            <a:ext cx="759437" cy="634013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286644" y="6286520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dirty="0" smtClean="0">
                <a:latin typeface="AR CENA" pitchFamily="2" charset="0"/>
              </a:rPr>
              <a:t>WHO 2006 </a:t>
            </a:r>
            <a:endParaRPr lang="id-ID" dirty="0">
              <a:latin typeface="AR CENA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3151" y="188640"/>
            <a:ext cx="75552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3600" b="1" dirty="0" smtClean="0">
                <a:solidFill>
                  <a:srgbClr val="FFFF00"/>
                </a:solidFill>
                <a:latin typeface="Verdana" pitchFamily="34" charset="0"/>
              </a:rPr>
              <a:t>PMTCT/</a:t>
            </a:r>
            <a:r>
              <a:rPr lang="en-US" sz="3600" b="1" dirty="0" smtClean="0">
                <a:solidFill>
                  <a:srgbClr val="FFFF00"/>
                </a:solidFill>
                <a:latin typeface="Verdana" pitchFamily="34" charset="0"/>
              </a:rPr>
              <a:t>PPIA </a:t>
            </a:r>
            <a:r>
              <a:rPr lang="en-US" sz="3600" b="1" dirty="0">
                <a:solidFill>
                  <a:srgbClr val="FFFF00"/>
                </a:solidFill>
                <a:latin typeface="Verdana" pitchFamily="34" charset="0"/>
              </a:rPr>
              <a:t>:</a:t>
            </a:r>
            <a:r>
              <a:rPr lang="en-US" sz="3600" b="1" dirty="0">
                <a:latin typeface="Verdana" pitchFamily="34" charset="0"/>
              </a:rPr>
              <a:t> </a:t>
            </a:r>
            <a:r>
              <a:rPr lang="id-ID" sz="3600" b="1" dirty="0">
                <a:solidFill>
                  <a:schemeClr val="bg1"/>
                </a:solidFill>
                <a:latin typeface="Verdana" pitchFamily="34" charset="0"/>
              </a:rPr>
              <a:t>EMPAT PILAR</a:t>
            </a:r>
            <a:endParaRPr lang="id-ID" sz="3600" dirty="0"/>
          </a:p>
        </p:txBody>
      </p:sp>
    </p:spTree>
    <p:extLst>
      <p:ext uri="{BB962C8B-B14F-4D97-AF65-F5344CB8AC3E}">
        <p14:creationId xmlns:p14="http://schemas.microsoft.com/office/powerpoint/2010/main" val="2533215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500"/>
                                        <p:tgtEl>
                                          <p:spTgt spid="68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68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68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1000"/>
                                        <p:tgtEl>
                                          <p:spTgt spid="68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68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8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8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68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68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68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 animBg="1"/>
      <p:bldP spid="68612" grpId="0" animBg="1"/>
      <p:bldP spid="68613" grpId="0" animBg="1"/>
      <p:bldP spid="68614" grpId="0" animBg="1"/>
      <p:bldP spid="68615" grpId="0" animBg="1"/>
      <p:bldP spid="68616" grpId="0" animBg="1"/>
      <p:bldP spid="68617" grpId="0" animBg="1"/>
      <p:bldP spid="68618" grpId="0" animBg="1"/>
      <p:bldP spid="68619" grpId="0" animBg="1"/>
      <p:bldP spid="686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en-US"/>
              <a:t>Modul 1, </a:t>
            </a:r>
          </a:p>
        </p:txBody>
      </p:sp>
      <p:sp>
        <p:nvSpPr>
          <p:cNvPr id="11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r>
              <a:rPr lang="en-US"/>
              <a:t>Halaman </a:t>
            </a:r>
            <a:fld id="{BA55E648-8EF8-4C3F-BF52-E12689FFD4B9}" type="slidenum">
              <a:rPr lang="en-US"/>
              <a:pPr/>
              <a:t>11</a:t>
            </a:fld>
            <a:endParaRPr lang="en-US"/>
          </a:p>
        </p:txBody>
      </p:sp>
      <p:sp>
        <p:nvSpPr>
          <p:cNvPr id="482484" name="AutoShape 180"/>
          <p:cNvSpPr>
            <a:spLocks noChangeArrowheads="1"/>
          </p:cNvSpPr>
          <p:nvPr/>
        </p:nvSpPr>
        <p:spPr bwMode="auto">
          <a:xfrm>
            <a:off x="2063753" y="1412776"/>
            <a:ext cx="3587748" cy="931998"/>
          </a:xfrm>
          <a:prstGeom prst="leftArrow">
            <a:avLst>
              <a:gd name="adj1" fmla="val 50000"/>
              <a:gd name="adj2" fmla="val 135819"/>
            </a:avLst>
          </a:prstGeom>
          <a:gradFill rotWithShape="1">
            <a:gsLst>
              <a:gs pos="0">
                <a:srgbClr val="FF00FF"/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2308" name="Text Box 5"/>
          <p:cNvSpPr txBox="1">
            <a:spLocks noChangeArrowheads="1"/>
          </p:cNvSpPr>
          <p:nvPr/>
        </p:nvSpPr>
        <p:spPr bwMode="auto">
          <a:xfrm>
            <a:off x="142844" y="285728"/>
            <a:ext cx="8843768" cy="492443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d-ID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" pitchFamily="34" charset="0"/>
              </a:rPr>
              <a:t>Dilematika penularan HIV dari ibu ke bayi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ucida Sans" pitchFamily="34" charset="0"/>
            </a:endParaRPr>
          </a:p>
        </p:txBody>
      </p:sp>
      <p:sp>
        <p:nvSpPr>
          <p:cNvPr id="482309" name="AutoShape 2"/>
          <p:cNvSpPr>
            <a:spLocks noChangeArrowheads="1"/>
          </p:cNvSpPr>
          <p:nvPr/>
        </p:nvSpPr>
        <p:spPr bwMode="auto">
          <a:xfrm>
            <a:off x="5651501" y="692696"/>
            <a:ext cx="3457004" cy="2211204"/>
          </a:xfrm>
          <a:prstGeom prst="irregularSeal2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id-ID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" pitchFamily="34" charset="0"/>
              </a:rPr>
              <a:t>  Epidemi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ucida Sans" pitchFamily="34" charset="0"/>
            </a:endParaRPr>
          </a:p>
          <a:p>
            <a:pPr algn="ctr" eaLnBrk="0" hangingPunct="0"/>
            <a:r>
              <a:rPr lang="id-ID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" pitchFamily="34" charset="0"/>
              </a:rPr>
              <a:t>HIV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ucida Sans" pitchFamily="34" charset="0"/>
            </a:endParaRPr>
          </a:p>
        </p:txBody>
      </p:sp>
      <p:sp>
        <p:nvSpPr>
          <p:cNvPr id="482328" name="AutoShape 24"/>
          <p:cNvSpPr>
            <a:spLocks noChangeArrowheads="1"/>
          </p:cNvSpPr>
          <p:nvPr/>
        </p:nvSpPr>
        <p:spPr bwMode="auto">
          <a:xfrm>
            <a:off x="538163" y="980728"/>
            <a:ext cx="1368425" cy="1295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36"/>
          <p:cNvGrpSpPr>
            <a:grpSpLocks/>
          </p:cNvGrpSpPr>
          <p:nvPr/>
        </p:nvGrpSpPr>
        <p:grpSpPr bwMode="auto">
          <a:xfrm>
            <a:off x="1187450" y="1124744"/>
            <a:ext cx="630238" cy="849312"/>
            <a:chOff x="1375" y="844"/>
            <a:chExt cx="397" cy="535"/>
          </a:xfrm>
        </p:grpSpPr>
        <p:grpSp>
          <p:nvGrpSpPr>
            <p:cNvPr id="3" name="Group 135"/>
            <p:cNvGrpSpPr>
              <a:grpSpLocks/>
            </p:cNvGrpSpPr>
            <p:nvPr/>
          </p:nvGrpSpPr>
          <p:grpSpPr bwMode="auto">
            <a:xfrm>
              <a:off x="1474" y="844"/>
              <a:ext cx="199" cy="220"/>
              <a:chOff x="1701" y="844"/>
              <a:chExt cx="199" cy="220"/>
            </a:xfrm>
          </p:grpSpPr>
          <p:grpSp>
            <p:nvGrpSpPr>
              <p:cNvPr id="4" name="Group 12"/>
              <p:cNvGrpSpPr>
                <a:grpSpLocks/>
              </p:cNvGrpSpPr>
              <p:nvPr/>
            </p:nvGrpSpPr>
            <p:grpSpPr bwMode="auto">
              <a:xfrm rot="-13453737">
                <a:off x="1701" y="844"/>
                <a:ext cx="199" cy="189"/>
                <a:chOff x="431" y="1842"/>
                <a:chExt cx="273" cy="273"/>
              </a:xfrm>
            </p:grpSpPr>
            <p:sp>
              <p:nvSpPr>
                <p:cNvPr id="482314" name="Rectangle 10"/>
                <p:cNvSpPr>
                  <a:spLocks noChangeArrowheads="1"/>
                </p:cNvSpPr>
                <p:nvPr/>
              </p:nvSpPr>
              <p:spPr bwMode="auto">
                <a:xfrm>
                  <a:off x="431" y="1842"/>
                  <a:ext cx="90" cy="273"/>
                </a:xfrm>
                <a:prstGeom prst="rect">
                  <a:avLst/>
                </a:prstGeom>
                <a:solidFill>
                  <a:srgbClr val="0000FF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2315" name="Rectangle 11"/>
                <p:cNvSpPr>
                  <a:spLocks noChangeArrowheads="1"/>
                </p:cNvSpPr>
                <p:nvPr/>
              </p:nvSpPr>
              <p:spPr bwMode="auto">
                <a:xfrm rot="5400000">
                  <a:off x="523" y="1933"/>
                  <a:ext cx="90" cy="273"/>
                </a:xfrm>
                <a:prstGeom prst="rect">
                  <a:avLst/>
                </a:prstGeom>
                <a:solidFill>
                  <a:srgbClr val="0000FF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82313" name="Rectangle 9"/>
              <p:cNvSpPr>
                <a:spLocks noChangeArrowheads="1"/>
              </p:cNvSpPr>
              <p:nvPr/>
            </p:nvSpPr>
            <p:spPr bwMode="auto">
              <a:xfrm rot="-10800000">
                <a:off x="1767" y="875"/>
                <a:ext cx="66" cy="189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" name="Group 19"/>
            <p:cNvGrpSpPr>
              <a:grpSpLocks/>
            </p:cNvGrpSpPr>
            <p:nvPr/>
          </p:nvGrpSpPr>
          <p:grpSpPr bwMode="auto">
            <a:xfrm>
              <a:off x="1375" y="1002"/>
              <a:ext cx="397" cy="377"/>
              <a:chOff x="476" y="1298"/>
              <a:chExt cx="544" cy="544"/>
            </a:xfrm>
          </p:grpSpPr>
          <p:sp>
            <p:nvSpPr>
              <p:cNvPr id="482321" name="Oval 17"/>
              <p:cNvSpPr>
                <a:spLocks noChangeArrowheads="1"/>
              </p:cNvSpPr>
              <p:nvPr/>
            </p:nvSpPr>
            <p:spPr bwMode="auto">
              <a:xfrm>
                <a:off x="476" y="1298"/>
                <a:ext cx="544" cy="544"/>
              </a:xfrm>
              <a:prstGeom prst="ellipse">
                <a:avLst/>
              </a:pr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2322" name="Oval 18"/>
              <p:cNvSpPr>
                <a:spLocks noChangeArrowheads="1"/>
              </p:cNvSpPr>
              <p:nvPr/>
            </p:nvSpPr>
            <p:spPr bwMode="auto">
              <a:xfrm>
                <a:off x="566" y="1388"/>
                <a:ext cx="363" cy="363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611188" y="1340768"/>
            <a:ext cx="630237" cy="847725"/>
            <a:chOff x="703" y="1344"/>
            <a:chExt cx="544" cy="771"/>
          </a:xfrm>
        </p:grpSpPr>
        <p:sp>
          <p:nvSpPr>
            <p:cNvPr id="482312" name="AutoShape 8"/>
            <p:cNvSpPr>
              <a:spLocks noChangeArrowheads="1"/>
            </p:cNvSpPr>
            <p:nvPr/>
          </p:nvSpPr>
          <p:spPr bwMode="auto">
            <a:xfrm>
              <a:off x="817" y="1797"/>
              <a:ext cx="317" cy="318"/>
            </a:xfrm>
            <a:prstGeom prst="plus">
              <a:avLst>
                <a:gd name="adj" fmla="val 35963"/>
              </a:avLst>
            </a:prstGeom>
            <a:solidFill>
              <a:srgbClr val="FF00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" name="Group 20"/>
            <p:cNvGrpSpPr>
              <a:grpSpLocks/>
            </p:cNvGrpSpPr>
            <p:nvPr/>
          </p:nvGrpSpPr>
          <p:grpSpPr bwMode="auto">
            <a:xfrm>
              <a:off x="703" y="1344"/>
              <a:ext cx="544" cy="544"/>
              <a:chOff x="703" y="1344"/>
              <a:chExt cx="544" cy="544"/>
            </a:xfrm>
          </p:grpSpPr>
          <p:sp>
            <p:nvSpPr>
              <p:cNvPr id="482310" name="Oval 6"/>
              <p:cNvSpPr>
                <a:spLocks noChangeArrowheads="1"/>
              </p:cNvSpPr>
              <p:nvPr/>
            </p:nvSpPr>
            <p:spPr bwMode="auto">
              <a:xfrm>
                <a:off x="703" y="1344"/>
                <a:ext cx="544" cy="544"/>
              </a:xfrm>
              <a:prstGeom prst="ellipse">
                <a:avLst/>
              </a:pr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2311" name="Oval 7"/>
              <p:cNvSpPr>
                <a:spLocks noChangeArrowheads="1"/>
              </p:cNvSpPr>
              <p:nvPr/>
            </p:nvSpPr>
            <p:spPr bwMode="auto">
              <a:xfrm>
                <a:off x="793" y="1434"/>
                <a:ext cx="363" cy="363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8" name="Group 29"/>
          <p:cNvGrpSpPr>
            <a:grpSpLocks/>
          </p:cNvGrpSpPr>
          <p:nvPr/>
        </p:nvGrpSpPr>
        <p:grpSpPr bwMode="auto">
          <a:xfrm>
            <a:off x="142875" y="3979860"/>
            <a:ext cx="1920877" cy="2349507"/>
            <a:chOff x="476" y="2568"/>
            <a:chExt cx="1210" cy="1157"/>
          </a:xfrm>
        </p:grpSpPr>
        <p:sp>
          <p:nvSpPr>
            <p:cNvPr id="482330" name="Text Box 26"/>
            <p:cNvSpPr txBox="1">
              <a:spLocks noChangeArrowheads="1"/>
            </p:cNvSpPr>
            <p:nvPr/>
          </p:nvSpPr>
          <p:spPr bwMode="auto">
            <a:xfrm>
              <a:off x="476" y="3454"/>
              <a:ext cx="1210" cy="27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00000"/>
              </a:solidFill>
              <a:miter lim="800000"/>
              <a:headEnd/>
              <a:tailEnd/>
            </a:ln>
            <a:effectLst/>
          </p:spPr>
          <p:txBody>
            <a:bodyPr wrap="square"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id-ID" sz="2400" b="1" dirty="0">
                  <a:solidFill>
                    <a:srgbClr val="C00000"/>
                  </a:solidFill>
                  <a:latin typeface="+mj-lt"/>
                  <a:cs typeface="Arial" pitchFamily="34" charset="0"/>
                </a:rPr>
                <a:t>Ibu </a:t>
              </a:r>
              <a:r>
                <a:rPr lang="id-ID" sz="2400" b="1" dirty="0" smtClean="0">
                  <a:solidFill>
                    <a:srgbClr val="C00000"/>
                  </a:solidFill>
                  <a:latin typeface="+mj-lt"/>
                  <a:cs typeface="Arial" pitchFamily="34" charset="0"/>
                </a:rPr>
                <a:t>dg HIV </a:t>
              </a:r>
              <a:r>
                <a:rPr lang="id-ID" sz="2800" b="1" dirty="0" smtClean="0">
                  <a:solidFill>
                    <a:srgbClr val="C00000"/>
                  </a:solidFill>
                  <a:latin typeface="+mj-lt"/>
                  <a:cs typeface="Arial" pitchFamily="34" charset="0"/>
                </a:rPr>
                <a:t>(+)</a:t>
              </a:r>
              <a:endParaRPr lang="en-US" sz="2800" b="1" dirty="0">
                <a:solidFill>
                  <a:srgbClr val="C00000"/>
                </a:solidFill>
                <a:latin typeface="+mj-lt"/>
                <a:cs typeface="Arial" pitchFamily="34" charset="0"/>
              </a:endParaRPr>
            </a:p>
          </p:txBody>
        </p:sp>
        <p:pic>
          <p:nvPicPr>
            <p:cNvPr id="482331" name="Picture 27" descr="pregnant_woman"/>
            <p:cNvPicPr>
              <a:picLocks noChangeAspect="1" noChangeArrowheads="1"/>
            </p:cNvPicPr>
            <p:nvPr/>
          </p:nvPicPr>
          <p:blipFill>
            <a:blip r:embed="rId3">
              <a:lum bright="-60000" contrast="66000"/>
            </a:blip>
            <a:srcRect/>
            <a:stretch>
              <a:fillRect/>
            </a:stretch>
          </p:blipFill>
          <p:spPr bwMode="auto">
            <a:xfrm>
              <a:off x="955" y="2568"/>
              <a:ext cx="401" cy="893"/>
            </a:xfrm>
            <a:prstGeom prst="rect">
              <a:avLst/>
            </a:prstGeom>
            <a:noFill/>
          </p:spPr>
        </p:pic>
      </p:grpSp>
      <p:sp>
        <p:nvSpPr>
          <p:cNvPr id="482332" name="Text Box 28"/>
          <p:cNvSpPr txBox="1">
            <a:spLocks noChangeArrowheads="1"/>
          </p:cNvSpPr>
          <p:nvPr/>
        </p:nvSpPr>
        <p:spPr bwMode="auto">
          <a:xfrm>
            <a:off x="142844" y="2276872"/>
            <a:ext cx="2176448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err="1">
                <a:latin typeface="+mj-lt"/>
                <a:cs typeface="Arial" pitchFamily="34" charset="0"/>
              </a:rPr>
              <a:t>Penularan</a:t>
            </a:r>
            <a:r>
              <a:rPr lang="en-US" sz="2400" b="1" dirty="0">
                <a:latin typeface="+mj-lt"/>
                <a:cs typeface="Arial" pitchFamily="34" charset="0"/>
              </a:rPr>
              <a:t> </a:t>
            </a:r>
            <a:r>
              <a:rPr lang="en-US" sz="2400" b="1" dirty="0" err="1">
                <a:latin typeface="+mj-lt"/>
                <a:cs typeface="Arial" pitchFamily="34" charset="0"/>
              </a:rPr>
              <a:t>pada</a:t>
            </a:r>
            <a:r>
              <a:rPr lang="en-US" sz="2400" b="1" dirty="0">
                <a:latin typeface="+mj-lt"/>
                <a:cs typeface="Arial" pitchFamily="34" charset="0"/>
              </a:rPr>
              <a:t> </a:t>
            </a:r>
            <a:r>
              <a:rPr lang="en-US" sz="2400" b="1" dirty="0" err="1">
                <a:latin typeface="+mj-lt"/>
                <a:cs typeface="Arial" pitchFamily="34" charset="0"/>
              </a:rPr>
              <a:t>pasangan</a:t>
            </a:r>
            <a:endParaRPr lang="en-US" sz="2400" b="1" dirty="0">
              <a:latin typeface="+mj-lt"/>
              <a:cs typeface="Arial" pitchFamily="34" charset="0"/>
            </a:endParaRPr>
          </a:p>
        </p:txBody>
      </p:sp>
      <p:sp>
        <p:nvSpPr>
          <p:cNvPr id="482390" name="AutoShape 86"/>
          <p:cNvSpPr>
            <a:spLocks noChangeArrowheads="1"/>
          </p:cNvSpPr>
          <p:nvPr/>
        </p:nvSpPr>
        <p:spPr bwMode="auto">
          <a:xfrm>
            <a:off x="5363939" y="3386138"/>
            <a:ext cx="1584325" cy="504825"/>
          </a:xfrm>
          <a:prstGeom prst="rightArrow">
            <a:avLst>
              <a:gd name="adj1" fmla="val 55343"/>
              <a:gd name="adj2" fmla="val 164299"/>
            </a:avLst>
          </a:prstGeom>
          <a:gradFill rotWithShape="1">
            <a:gsLst>
              <a:gs pos="0">
                <a:schemeClr val="accent1"/>
              </a:gs>
              <a:gs pos="100000">
                <a:srgbClr val="FF00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2391" name="AutoShape 87"/>
          <p:cNvSpPr>
            <a:spLocks noChangeArrowheads="1"/>
          </p:cNvSpPr>
          <p:nvPr/>
        </p:nvSpPr>
        <p:spPr bwMode="auto">
          <a:xfrm>
            <a:off x="5363939" y="5368925"/>
            <a:ext cx="1584325" cy="504825"/>
          </a:xfrm>
          <a:prstGeom prst="rightArrow">
            <a:avLst>
              <a:gd name="adj1" fmla="val 55343"/>
              <a:gd name="adj2" fmla="val 164299"/>
            </a:avLst>
          </a:prstGeom>
          <a:gradFill rotWithShape="1">
            <a:gsLst>
              <a:gs pos="0">
                <a:schemeClr val="accent1"/>
              </a:gs>
              <a:gs pos="100000">
                <a:srgbClr val="FF00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2392" name="AutoShape 88"/>
          <p:cNvSpPr>
            <a:spLocks noChangeArrowheads="1"/>
          </p:cNvSpPr>
          <p:nvPr/>
        </p:nvSpPr>
        <p:spPr bwMode="auto">
          <a:xfrm>
            <a:off x="792163" y="3068638"/>
            <a:ext cx="863600" cy="865187"/>
          </a:xfrm>
          <a:prstGeom prst="downArrow">
            <a:avLst>
              <a:gd name="adj1" fmla="val 52944"/>
              <a:gd name="adj2" fmla="val 52940"/>
            </a:avLst>
          </a:prstGeom>
          <a:gradFill rotWithShape="1">
            <a:gsLst>
              <a:gs pos="0">
                <a:srgbClr val="FFFF00"/>
              </a:gs>
              <a:gs pos="100000">
                <a:srgbClr val="FF33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482393" name="Text Box 89"/>
          <p:cNvSpPr txBox="1">
            <a:spLocks noChangeArrowheads="1"/>
          </p:cNvSpPr>
          <p:nvPr/>
        </p:nvSpPr>
        <p:spPr bwMode="auto">
          <a:xfrm>
            <a:off x="2071670" y="3286124"/>
            <a:ext cx="1558119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Berhasil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482394" name="Text Box 90"/>
          <p:cNvSpPr txBox="1">
            <a:spLocks noChangeArrowheads="1"/>
          </p:cNvSpPr>
          <p:nvPr/>
        </p:nvSpPr>
        <p:spPr bwMode="auto">
          <a:xfrm>
            <a:off x="2214546" y="5589588"/>
            <a:ext cx="1192634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Gagal</a:t>
            </a:r>
            <a:endParaRPr lang="en-US" sz="3200" b="1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  <p:grpSp>
        <p:nvGrpSpPr>
          <p:cNvPr id="9" name="Group 94"/>
          <p:cNvGrpSpPr>
            <a:grpSpLocks/>
          </p:cNvGrpSpPr>
          <p:nvPr/>
        </p:nvGrpSpPr>
        <p:grpSpPr bwMode="auto">
          <a:xfrm>
            <a:off x="1964101" y="4121150"/>
            <a:ext cx="1667616" cy="1152525"/>
            <a:chOff x="1497" y="2659"/>
            <a:chExt cx="703" cy="726"/>
          </a:xfrm>
        </p:grpSpPr>
        <p:sp>
          <p:nvSpPr>
            <p:cNvPr id="482396" name="Oval 92"/>
            <p:cNvSpPr>
              <a:spLocks noChangeArrowheads="1"/>
            </p:cNvSpPr>
            <p:nvPr/>
          </p:nvSpPr>
          <p:spPr bwMode="auto">
            <a:xfrm>
              <a:off x="1497" y="2659"/>
              <a:ext cx="703" cy="726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2395" name="Text Box 91"/>
            <p:cNvSpPr txBox="1">
              <a:spLocks noChangeArrowheads="1"/>
            </p:cNvSpPr>
            <p:nvPr/>
          </p:nvSpPr>
          <p:spPr bwMode="auto">
            <a:xfrm>
              <a:off x="1572" y="2926"/>
              <a:ext cx="527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b="1" dirty="0">
                  <a:solidFill>
                    <a:schemeClr val="accent1">
                      <a:lumMod val="50000"/>
                    </a:schemeClr>
                  </a:solidFill>
                  <a:latin typeface="Aharoni" pitchFamily="2" charset="-79"/>
                  <a:cs typeface="Aharoni" pitchFamily="2" charset="-79"/>
                </a:rPr>
                <a:t>PMTCT</a:t>
              </a:r>
            </a:p>
          </p:txBody>
        </p:sp>
      </p:grpSp>
      <p:cxnSp>
        <p:nvCxnSpPr>
          <p:cNvPr id="482399" name="AutoShape 95"/>
          <p:cNvCxnSpPr>
            <a:cxnSpLocks noChangeShapeType="1"/>
            <a:stCxn id="482396" idx="0"/>
          </p:cNvCxnSpPr>
          <p:nvPr/>
        </p:nvCxnSpPr>
        <p:spPr bwMode="auto">
          <a:xfrm flipH="1" flipV="1">
            <a:off x="2767071" y="3720639"/>
            <a:ext cx="30838" cy="400511"/>
          </a:xfrm>
          <a:prstGeom prst="straightConnector1">
            <a:avLst/>
          </a:prstGeom>
          <a:noFill/>
          <a:ln w="57150">
            <a:solidFill>
              <a:srgbClr val="0000FF"/>
            </a:solidFill>
            <a:round/>
            <a:headEnd/>
            <a:tailEnd type="arrow" w="med" len="med"/>
          </a:ln>
          <a:effectLst/>
        </p:spPr>
      </p:cxnSp>
      <p:cxnSp>
        <p:nvCxnSpPr>
          <p:cNvPr id="482400" name="AutoShape 96"/>
          <p:cNvCxnSpPr>
            <a:cxnSpLocks noChangeShapeType="1"/>
            <a:stCxn id="482396" idx="4"/>
            <a:endCxn id="482394" idx="0"/>
          </p:cNvCxnSpPr>
          <p:nvPr/>
        </p:nvCxnSpPr>
        <p:spPr bwMode="auto">
          <a:xfrm>
            <a:off x="2797909" y="5273675"/>
            <a:ext cx="12954" cy="315913"/>
          </a:xfrm>
          <a:prstGeom prst="straightConnector1">
            <a:avLst/>
          </a:prstGeom>
          <a:noFill/>
          <a:ln w="57150">
            <a:solidFill>
              <a:srgbClr val="FF00FF"/>
            </a:solidFill>
            <a:round/>
            <a:headEnd/>
            <a:tailEnd type="arrow" w="med" len="med"/>
          </a:ln>
          <a:effectLst/>
        </p:spPr>
      </p:cxnSp>
      <p:grpSp>
        <p:nvGrpSpPr>
          <p:cNvPr id="10" name="Group 102"/>
          <p:cNvGrpSpPr>
            <a:grpSpLocks/>
          </p:cNvGrpSpPr>
          <p:nvPr/>
        </p:nvGrpSpPr>
        <p:grpSpPr bwMode="auto">
          <a:xfrm>
            <a:off x="3643822" y="2996952"/>
            <a:ext cx="2440346" cy="1504407"/>
            <a:chOff x="2305" y="1956"/>
            <a:chExt cx="1369" cy="755"/>
          </a:xfrm>
        </p:grpSpPr>
        <p:grpSp>
          <p:nvGrpSpPr>
            <p:cNvPr id="11" name="Group 74"/>
            <p:cNvGrpSpPr>
              <a:grpSpLocks/>
            </p:cNvGrpSpPr>
            <p:nvPr/>
          </p:nvGrpSpPr>
          <p:grpSpPr bwMode="auto">
            <a:xfrm>
              <a:off x="2445" y="1956"/>
              <a:ext cx="680" cy="499"/>
              <a:chOff x="1746" y="1979"/>
              <a:chExt cx="998" cy="816"/>
            </a:xfrm>
          </p:grpSpPr>
          <p:sp>
            <p:nvSpPr>
              <p:cNvPr id="482340" name="Oval 36"/>
              <p:cNvSpPr>
                <a:spLocks noChangeArrowheads="1"/>
              </p:cNvSpPr>
              <p:nvPr/>
            </p:nvSpPr>
            <p:spPr bwMode="auto">
              <a:xfrm rot="-837232">
                <a:off x="1746" y="2338"/>
                <a:ext cx="879" cy="457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2341" name="Oval 37"/>
              <p:cNvSpPr>
                <a:spLocks noChangeArrowheads="1"/>
              </p:cNvSpPr>
              <p:nvPr/>
            </p:nvSpPr>
            <p:spPr bwMode="auto">
              <a:xfrm rot="-837232">
                <a:off x="1883" y="2372"/>
                <a:ext cx="605" cy="390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2337" name="Oval 33"/>
              <p:cNvSpPr>
                <a:spLocks noChangeArrowheads="1"/>
              </p:cNvSpPr>
              <p:nvPr/>
            </p:nvSpPr>
            <p:spPr bwMode="auto">
              <a:xfrm>
                <a:off x="2260" y="2109"/>
                <a:ext cx="484" cy="522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2339" name="Oval 35"/>
              <p:cNvSpPr>
                <a:spLocks noChangeArrowheads="1"/>
              </p:cNvSpPr>
              <p:nvPr/>
            </p:nvSpPr>
            <p:spPr bwMode="auto">
              <a:xfrm>
                <a:off x="2321" y="2175"/>
                <a:ext cx="362" cy="391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2346" name="Freeform 42"/>
              <p:cNvSpPr>
                <a:spLocks/>
              </p:cNvSpPr>
              <p:nvPr/>
            </p:nvSpPr>
            <p:spPr bwMode="auto">
              <a:xfrm>
                <a:off x="2502" y="1979"/>
                <a:ext cx="227" cy="457"/>
              </a:xfrm>
              <a:custGeom>
                <a:avLst/>
                <a:gdLst/>
                <a:ahLst/>
                <a:cxnLst>
                  <a:cxn ang="0">
                    <a:pos x="476" y="771"/>
                  </a:cxn>
                  <a:cxn ang="0">
                    <a:pos x="249" y="635"/>
                  </a:cxn>
                  <a:cxn ang="0">
                    <a:pos x="113" y="499"/>
                  </a:cxn>
                  <a:cxn ang="0">
                    <a:pos x="23" y="272"/>
                  </a:cxn>
                  <a:cxn ang="0">
                    <a:pos x="23" y="0"/>
                  </a:cxn>
                  <a:cxn ang="0">
                    <a:pos x="159" y="272"/>
                  </a:cxn>
                  <a:cxn ang="0">
                    <a:pos x="385" y="454"/>
                  </a:cxn>
                  <a:cxn ang="0">
                    <a:pos x="612" y="545"/>
                  </a:cxn>
                </a:cxnLst>
                <a:rect l="0" t="0" r="r" b="b"/>
                <a:pathLst>
                  <a:path w="612" h="771">
                    <a:moveTo>
                      <a:pt x="476" y="771"/>
                    </a:moveTo>
                    <a:cubicBezTo>
                      <a:pt x="392" y="725"/>
                      <a:pt x="309" y="680"/>
                      <a:pt x="249" y="635"/>
                    </a:cubicBezTo>
                    <a:cubicBezTo>
                      <a:pt x="189" y="590"/>
                      <a:pt x="151" y="559"/>
                      <a:pt x="113" y="499"/>
                    </a:cubicBezTo>
                    <a:cubicBezTo>
                      <a:pt x="75" y="439"/>
                      <a:pt x="38" y="355"/>
                      <a:pt x="23" y="272"/>
                    </a:cubicBezTo>
                    <a:cubicBezTo>
                      <a:pt x="8" y="189"/>
                      <a:pt x="0" y="0"/>
                      <a:pt x="23" y="0"/>
                    </a:cubicBezTo>
                    <a:cubicBezTo>
                      <a:pt x="46" y="0"/>
                      <a:pt x="99" y="196"/>
                      <a:pt x="159" y="272"/>
                    </a:cubicBezTo>
                    <a:cubicBezTo>
                      <a:pt x="219" y="348"/>
                      <a:pt x="309" y="408"/>
                      <a:pt x="385" y="454"/>
                    </a:cubicBezTo>
                    <a:cubicBezTo>
                      <a:pt x="461" y="500"/>
                      <a:pt x="536" y="522"/>
                      <a:pt x="612" y="545"/>
                    </a:cubicBezTo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82401" name="Text Box 97"/>
            <p:cNvSpPr txBox="1">
              <a:spLocks noChangeArrowheads="1"/>
            </p:cNvSpPr>
            <p:nvPr/>
          </p:nvSpPr>
          <p:spPr bwMode="auto">
            <a:xfrm>
              <a:off x="2305" y="2478"/>
              <a:ext cx="1369" cy="233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 dirty="0" err="1">
                  <a:solidFill>
                    <a:srgbClr val="FFFF00"/>
                  </a:solidFill>
                  <a:cs typeface="Arial" pitchFamily="34" charset="0"/>
                </a:rPr>
                <a:t>Bayi</a:t>
              </a:r>
              <a:r>
                <a:rPr lang="en-US" sz="2400" b="1" dirty="0">
                  <a:solidFill>
                    <a:srgbClr val="FFFF00"/>
                  </a:solidFill>
                  <a:cs typeface="Arial" pitchFamily="34" charset="0"/>
                </a:rPr>
                <a:t> </a:t>
              </a:r>
              <a:r>
                <a:rPr lang="en-US" sz="2400" b="1" dirty="0" err="1">
                  <a:solidFill>
                    <a:srgbClr val="FFFF00"/>
                  </a:solidFill>
                  <a:cs typeface="Arial" pitchFamily="34" charset="0"/>
                </a:rPr>
                <a:t>tanpa</a:t>
              </a:r>
              <a:r>
                <a:rPr lang="en-US" sz="2400" b="1" dirty="0">
                  <a:solidFill>
                    <a:srgbClr val="FFFF00"/>
                  </a:solidFill>
                  <a:cs typeface="Arial" pitchFamily="34" charset="0"/>
                </a:rPr>
                <a:t> HIV</a:t>
              </a:r>
            </a:p>
          </p:txBody>
        </p:sp>
      </p:grpSp>
      <p:grpSp>
        <p:nvGrpSpPr>
          <p:cNvPr id="12" name="Group 103"/>
          <p:cNvGrpSpPr>
            <a:grpSpLocks/>
          </p:cNvGrpSpPr>
          <p:nvPr/>
        </p:nvGrpSpPr>
        <p:grpSpPr bwMode="auto">
          <a:xfrm>
            <a:off x="3635896" y="4545013"/>
            <a:ext cx="2264411" cy="2054219"/>
            <a:chOff x="2368" y="3271"/>
            <a:chExt cx="1278" cy="793"/>
          </a:xfrm>
        </p:grpSpPr>
        <p:grpSp>
          <p:nvGrpSpPr>
            <p:cNvPr id="13" name="Group 75"/>
            <p:cNvGrpSpPr>
              <a:grpSpLocks/>
            </p:cNvGrpSpPr>
            <p:nvPr/>
          </p:nvGrpSpPr>
          <p:grpSpPr bwMode="auto">
            <a:xfrm>
              <a:off x="2445" y="3271"/>
              <a:ext cx="680" cy="499"/>
              <a:chOff x="1882" y="2796"/>
              <a:chExt cx="998" cy="816"/>
            </a:xfrm>
          </p:grpSpPr>
          <p:sp>
            <p:nvSpPr>
              <p:cNvPr id="482348" name="Oval 44"/>
              <p:cNvSpPr>
                <a:spLocks noChangeArrowheads="1"/>
              </p:cNvSpPr>
              <p:nvPr/>
            </p:nvSpPr>
            <p:spPr bwMode="auto">
              <a:xfrm rot="-837232">
                <a:off x="1882" y="3155"/>
                <a:ext cx="879" cy="457"/>
              </a:xfrm>
              <a:prstGeom prst="ellipse">
                <a:avLst/>
              </a:pr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2349" name="Oval 45"/>
              <p:cNvSpPr>
                <a:spLocks noChangeArrowheads="1"/>
              </p:cNvSpPr>
              <p:nvPr/>
            </p:nvSpPr>
            <p:spPr bwMode="auto">
              <a:xfrm rot="-837232">
                <a:off x="2019" y="3189"/>
                <a:ext cx="605" cy="390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2350" name="Oval 46"/>
              <p:cNvSpPr>
                <a:spLocks noChangeArrowheads="1"/>
              </p:cNvSpPr>
              <p:nvPr/>
            </p:nvSpPr>
            <p:spPr bwMode="auto">
              <a:xfrm>
                <a:off x="2396" y="2926"/>
                <a:ext cx="484" cy="522"/>
              </a:xfrm>
              <a:prstGeom prst="ellipse">
                <a:avLst/>
              </a:pr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2351" name="Oval 47"/>
              <p:cNvSpPr>
                <a:spLocks noChangeArrowheads="1"/>
              </p:cNvSpPr>
              <p:nvPr/>
            </p:nvSpPr>
            <p:spPr bwMode="auto">
              <a:xfrm>
                <a:off x="2457" y="2992"/>
                <a:ext cx="362" cy="391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2352" name="Freeform 48"/>
              <p:cNvSpPr>
                <a:spLocks/>
              </p:cNvSpPr>
              <p:nvPr/>
            </p:nvSpPr>
            <p:spPr bwMode="auto">
              <a:xfrm>
                <a:off x="2638" y="2796"/>
                <a:ext cx="227" cy="457"/>
              </a:xfrm>
              <a:custGeom>
                <a:avLst/>
                <a:gdLst/>
                <a:ahLst/>
                <a:cxnLst>
                  <a:cxn ang="0">
                    <a:pos x="476" y="771"/>
                  </a:cxn>
                  <a:cxn ang="0">
                    <a:pos x="249" y="635"/>
                  </a:cxn>
                  <a:cxn ang="0">
                    <a:pos x="113" y="499"/>
                  </a:cxn>
                  <a:cxn ang="0">
                    <a:pos x="23" y="272"/>
                  </a:cxn>
                  <a:cxn ang="0">
                    <a:pos x="23" y="0"/>
                  </a:cxn>
                  <a:cxn ang="0">
                    <a:pos x="159" y="272"/>
                  </a:cxn>
                  <a:cxn ang="0">
                    <a:pos x="385" y="454"/>
                  </a:cxn>
                  <a:cxn ang="0">
                    <a:pos x="612" y="545"/>
                  </a:cxn>
                </a:cxnLst>
                <a:rect l="0" t="0" r="r" b="b"/>
                <a:pathLst>
                  <a:path w="612" h="771">
                    <a:moveTo>
                      <a:pt x="476" y="771"/>
                    </a:moveTo>
                    <a:cubicBezTo>
                      <a:pt x="392" y="725"/>
                      <a:pt x="309" y="680"/>
                      <a:pt x="249" y="635"/>
                    </a:cubicBezTo>
                    <a:cubicBezTo>
                      <a:pt x="189" y="590"/>
                      <a:pt x="151" y="559"/>
                      <a:pt x="113" y="499"/>
                    </a:cubicBezTo>
                    <a:cubicBezTo>
                      <a:pt x="75" y="439"/>
                      <a:pt x="38" y="355"/>
                      <a:pt x="23" y="272"/>
                    </a:cubicBezTo>
                    <a:cubicBezTo>
                      <a:pt x="8" y="189"/>
                      <a:pt x="0" y="0"/>
                      <a:pt x="23" y="0"/>
                    </a:cubicBezTo>
                    <a:cubicBezTo>
                      <a:pt x="46" y="0"/>
                      <a:pt x="99" y="196"/>
                      <a:pt x="159" y="272"/>
                    </a:cubicBezTo>
                    <a:cubicBezTo>
                      <a:pt x="219" y="348"/>
                      <a:pt x="309" y="408"/>
                      <a:pt x="385" y="454"/>
                    </a:cubicBezTo>
                    <a:cubicBezTo>
                      <a:pt x="461" y="500"/>
                      <a:pt x="536" y="522"/>
                      <a:pt x="612" y="545"/>
                    </a:cubicBezTo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82402" name="Text Box 98"/>
            <p:cNvSpPr txBox="1">
              <a:spLocks noChangeArrowheads="1"/>
            </p:cNvSpPr>
            <p:nvPr/>
          </p:nvSpPr>
          <p:spPr bwMode="auto">
            <a:xfrm>
              <a:off x="2368" y="3793"/>
              <a:ext cx="1278" cy="271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800" b="1" dirty="0" err="1">
                  <a:solidFill>
                    <a:srgbClr val="C00000"/>
                  </a:solidFill>
                  <a:latin typeface="Aharoni" pitchFamily="2" charset="-79"/>
                  <a:cs typeface="Aharoni" pitchFamily="2" charset="-79"/>
                </a:rPr>
                <a:t>Bayi</a:t>
              </a:r>
              <a:r>
                <a:rPr lang="en-US" sz="2800" b="1" dirty="0">
                  <a:solidFill>
                    <a:srgbClr val="C00000"/>
                  </a:solidFill>
                  <a:latin typeface="Aharoni" pitchFamily="2" charset="-79"/>
                  <a:cs typeface="Aharoni" pitchFamily="2" charset="-79"/>
                </a:rPr>
                <a:t> </a:t>
              </a:r>
              <a:r>
                <a:rPr lang="en-US" sz="2800" b="1" dirty="0" smtClean="0">
                  <a:solidFill>
                    <a:srgbClr val="C00000"/>
                  </a:solidFill>
                  <a:latin typeface="Aharoni" pitchFamily="2" charset="-79"/>
                  <a:cs typeface="Aharoni" pitchFamily="2" charset="-79"/>
                </a:rPr>
                <a:t>d</a:t>
              </a:r>
              <a:r>
                <a:rPr lang="id-ID" sz="2800" b="1" dirty="0" smtClean="0">
                  <a:solidFill>
                    <a:srgbClr val="C00000"/>
                  </a:solidFill>
                  <a:latin typeface="Aharoni" pitchFamily="2" charset="-79"/>
                  <a:cs typeface="Aharoni" pitchFamily="2" charset="-79"/>
                </a:rPr>
                <a:t>g</a:t>
              </a:r>
              <a:r>
                <a:rPr lang="en-US" sz="2800" b="1" dirty="0" smtClean="0">
                  <a:solidFill>
                    <a:srgbClr val="C00000"/>
                  </a:solidFill>
                  <a:latin typeface="Aharoni" pitchFamily="2" charset="-79"/>
                  <a:cs typeface="Aharoni" pitchFamily="2" charset="-79"/>
                </a:rPr>
                <a:t> </a:t>
              </a:r>
              <a:r>
                <a:rPr lang="en-US" sz="2800" b="1" dirty="0">
                  <a:solidFill>
                    <a:srgbClr val="C00000"/>
                  </a:solidFill>
                  <a:latin typeface="Aharoni" pitchFamily="2" charset="-79"/>
                  <a:cs typeface="Aharoni" pitchFamily="2" charset="-79"/>
                </a:rPr>
                <a:t>HIV</a:t>
              </a:r>
            </a:p>
          </p:txBody>
        </p:sp>
      </p:grpSp>
      <p:grpSp>
        <p:nvGrpSpPr>
          <p:cNvPr id="14" name="Group 104"/>
          <p:cNvGrpSpPr>
            <a:grpSpLocks/>
          </p:cNvGrpSpPr>
          <p:nvPr/>
        </p:nvGrpSpPr>
        <p:grpSpPr bwMode="auto">
          <a:xfrm>
            <a:off x="6576317" y="4862509"/>
            <a:ext cx="2493964" cy="1736723"/>
            <a:chOff x="3975" y="3063"/>
            <a:chExt cx="1571" cy="1094"/>
          </a:xfrm>
        </p:grpSpPr>
        <p:grpSp>
          <p:nvGrpSpPr>
            <p:cNvPr id="15" name="Group 85"/>
            <p:cNvGrpSpPr>
              <a:grpSpLocks/>
            </p:cNvGrpSpPr>
            <p:nvPr/>
          </p:nvGrpSpPr>
          <p:grpSpPr bwMode="auto">
            <a:xfrm>
              <a:off x="4267" y="3063"/>
              <a:ext cx="544" cy="816"/>
              <a:chOff x="4105" y="2976"/>
              <a:chExt cx="544" cy="816"/>
            </a:xfrm>
          </p:grpSpPr>
          <p:sp>
            <p:nvSpPr>
              <p:cNvPr id="482382" name="Rectangle 78"/>
              <p:cNvSpPr>
                <a:spLocks noChangeArrowheads="1"/>
              </p:cNvSpPr>
              <p:nvPr/>
            </p:nvSpPr>
            <p:spPr bwMode="auto">
              <a:xfrm>
                <a:off x="4190" y="3416"/>
                <a:ext cx="374" cy="376"/>
              </a:xfrm>
              <a:prstGeom prst="rect">
                <a:avLst/>
              </a:prstGeom>
              <a:solidFill>
                <a:srgbClr val="FF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6" name="Group 79"/>
              <p:cNvGrpSpPr>
                <a:grpSpLocks/>
              </p:cNvGrpSpPr>
              <p:nvPr/>
            </p:nvGrpSpPr>
            <p:grpSpPr bwMode="auto">
              <a:xfrm>
                <a:off x="4105" y="3385"/>
                <a:ext cx="544" cy="251"/>
                <a:chOff x="3787" y="2795"/>
                <a:chExt cx="726" cy="363"/>
              </a:xfrm>
            </p:grpSpPr>
            <p:sp>
              <p:nvSpPr>
                <p:cNvPr id="482384" name="AutoShape 80"/>
                <p:cNvSpPr>
                  <a:spLocks noChangeArrowheads="1"/>
                </p:cNvSpPr>
                <p:nvPr/>
              </p:nvSpPr>
              <p:spPr bwMode="auto">
                <a:xfrm>
                  <a:off x="3787" y="2795"/>
                  <a:ext cx="227" cy="363"/>
                </a:xfrm>
                <a:prstGeom prst="parallelogram">
                  <a:avLst>
                    <a:gd name="adj" fmla="val 25000"/>
                  </a:avLst>
                </a:prstGeom>
                <a:solidFill>
                  <a:srgbClr val="66FF33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2385" name="AutoShape 81"/>
                <p:cNvSpPr>
                  <a:spLocks noChangeArrowheads="1"/>
                </p:cNvSpPr>
                <p:nvPr/>
              </p:nvSpPr>
              <p:spPr bwMode="auto">
                <a:xfrm flipH="1">
                  <a:off x="4286" y="2795"/>
                  <a:ext cx="227" cy="363"/>
                </a:xfrm>
                <a:prstGeom prst="parallelogram">
                  <a:avLst>
                    <a:gd name="adj" fmla="val 25000"/>
                  </a:avLst>
                </a:prstGeom>
                <a:solidFill>
                  <a:srgbClr val="66FF33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82386" name="Oval 82"/>
              <p:cNvSpPr>
                <a:spLocks noChangeArrowheads="1"/>
              </p:cNvSpPr>
              <p:nvPr/>
            </p:nvSpPr>
            <p:spPr bwMode="auto">
              <a:xfrm>
                <a:off x="4196" y="3099"/>
                <a:ext cx="362" cy="360"/>
              </a:xfrm>
              <a:prstGeom prst="ellipse">
                <a:avLst/>
              </a:pr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2387" name="Oval 83"/>
              <p:cNvSpPr>
                <a:spLocks noChangeArrowheads="1"/>
              </p:cNvSpPr>
              <p:nvPr/>
            </p:nvSpPr>
            <p:spPr bwMode="auto">
              <a:xfrm>
                <a:off x="4241" y="3144"/>
                <a:ext cx="272" cy="270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2388" name="Freeform 84"/>
              <p:cNvSpPr>
                <a:spLocks/>
              </p:cNvSpPr>
              <p:nvPr/>
            </p:nvSpPr>
            <p:spPr bwMode="auto">
              <a:xfrm rot="-2557722">
                <a:off x="4286" y="2976"/>
                <a:ext cx="170" cy="315"/>
              </a:xfrm>
              <a:custGeom>
                <a:avLst/>
                <a:gdLst/>
                <a:ahLst/>
                <a:cxnLst>
                  <a:cxn ang="0">
                    <a:pos x="476" y="771"/>
                  </a:cxn>
                  <a:cxn ang="0">
                    <a:pos x="249" y="635"/>
                  </a:cxn>
                  <a:cxn ang="0">
                    <a:pos x="113" y="499"/>
                  </a:cxn>
                  <a:cxn ang="0">
                    <a:pos x="23" y="272"/>
                  </a:cxn>
                  <a:cxn ang="0">
                    <a:pos x="23" y="0"/>
                  </a:cxn>
                  <a:cxn ang="0">
                    <a:pos x="159" y="272"/>
                  </a:cxn>
                  <a:cxn ang="0">
                    <a:pos x="385" y="454"/>
                  </a:cxn>
                  <a:cxn ang="0">
                    <a:pos x="612" y="545"/>
                  </a:cxn>
                </a:cxnLst>
                <a:rect l="0" t="0" r="r" b="b"/>
                <a:pathLst>
                  <a:path w="612" h="771">
                    <a:moveTo>
                      <a:pt x="476" y="771"/>
                    </a:moveTo>
                    <a:cubicBezTo>
                      <a:pt x="392" y="725"/>
                      <a:pt x="309" y="680"/>
                      <a:pt x="249" y="635"/>
                    </a:cubicBezTo>
                    <a:cubicBezTo>
                      <a:pt x="189" y="590"/>
                      <a:pt x="151" y="559"/>
                      <a:pt x="113" y="499"/>
                    </a:cubicBezTo>
                    <a:cubicBezTo>
                      <a:pt x="75" y="439"/>
                      <a:pt x="38" y="355"/>
                      <a:pt x="23" y="272"/>
                    </a:cubicBezTo>
                    <a:cubicBezTo>
                      <a:pt x="8" y="189"/>
                      <a:pt x="0" y="0"/>
                      <a:pt x="23" y="0"/>
                    </a:cubicBezTo>
                    <a:cubicBezTo>
                      <a:pt x="46" y="0"/>
                      <a:pt x="99" y="196"/>
                      <a:pt x="159" y="272"/>
                    </a:cubicBezTo>
                    <a:cubicBezTo>
                      <a:pt x="219" y="348"/>
                      <a:pt x="309" y="408"/>
                      <a:pt x="385" y="454"/>
                    </a:cubicBezTo>
                    <a:cubicBezTo>
                      <a:pt x="461" y="500"/>
                      <a:pt x="536" y="522"/>
                      <a:pt x="612" y="545"/>
                    </a:cubicBezTo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82403" name="Text Box 99"/>
            <p:cNvSpPr txBox="1">
              <a:spLocks noChangeArrowheads="1"/>
            </p:cNvSpPr>
            <p:nvPr/>
          </p:nvSpPr>
          <p:spPr bwMode="auto">
            <a:xfrm>
              <a:off x="3975" y="3847"/>
              <a:ext cx="1571" cy="310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200" b="1" dirty="0" err="1">
                  <a:solidFill>
                    <a:srgbClr val="FF0000"/>
                  </a:solidFill>
                  <a:latin typeface="Aharoni" pitchFamily="2" charset="-79"/>
                  <a:cs typeface="Aharoni" pitchFamily="2" charset="-79"/>
                </a:rPr>
                <a:t>Anak</a:t>
              </a:r>
              <a:r>
                <a:rPr lang="en-US" sz="3200" b="1" dirty="0">
                  <a:solidFill>
                    <a:srgbClr val="FF0000"/>
                  </a:solidFill>
                  <a:latin typeface="Aharoni" pitchFamily="2" charset="-79"/>
                  <a:cs typeface="Aharoni" pitchFamily="2" charset="-79"/>
                </a:rPr>
                <a:t> </a:t>
              </a:r>
              <a:r>
                <a:rPr lang="en-US" sz="3200" b="1" dirty="0" smtClean="0">
                  <a:solidFill>
                    <a:srgbClr val="FF0000"/>
                  </a:solidFill>
                  <a:latin typeface="Aharoni" pitchFamily="2" charset="-79"/>
                  <a:cs typeface="Aharoni" pitchFamily="2" charset="-79"/>
                </a:rPr>
                <a:t>d</a:t>
              </a:r>
              <a:r>
                <a:rPr lang="id-ID" sz="3200" b="1" dirty="0" smtClean="0">
                  <a:solidFill>
                    <a:srgbClr val="FF0000"/>
                  </a:solidFill>
                  <a:latin typeface="Aharoni" pitchFamily="2" charset="-79"/>
                  <a:cs typeface="Aharoni" pitchFamily="2" charset="-79"/>
                </a:rPr>
                <a:t>g</a:t>
              </a:r>
              <a:r>
                <a:rPr lang="en-US" sz="3200" b="1" dirty="0" smtClean="0">
                  <a:solidFill>
                    <a:srgbClr val="FF0000"/>
                  </a:solidFill>
                  <a:latin typeface="Aharoni" pitchFamily="2" charset="-79"/>
                  <a:cs typeface="Aharoni" pitchFamily="2" charset="-79"/>
                </a:rPr>
                <a:t> </a:t>
              </a:r>
              <a:r>
                <a:rPr lang="en-US" sz="3200" b="1" dirty="0">
                  <a:solidFill>
                    <a:srgbClr val="FF0000"/>
                  </a:solidFill>
                  <a:latin typeface="Aharoni" pitchFamily="2" charset="-79"/>
                  <a:cs typeface="Aharoni" pitchFamily="2" charset="-79"/>
                </a:rPr>
                <a:t>HIV</a:t>
              </a:r>
            </a:p>
          </p:txBody>
        </p:sp>
      </p:grpSp>
      <p:grpSp>
        <p:nvGrpSpPr>
          <p:cNvPr id="17" name="Group 101"/>
          <p:cNvGrpSpPr>
            <a:grpSpLocks/>
          </p:cNvGrpSpPr>
          <p:nvPr/>
        </p:nvGrpSpPr>
        <p:grpSpPr bwMode="auto">
          <a:xfrm>
            <a:off x="6340921" y="2852740"/>
            <a:ext cx="2671764" cy="1863726"/>
            <a:chOff x="3839" y="1797"/>
            <a:chExt cx="1683" cy="1174"/>
          </a:xfrm>
        </p:grpSpPr>
        <p:grpSp>
          <p:nvGrpSpPr>
            <p:cNvPr id="18" name="Group 76"/>
            <p:cNvGrpSpPr>
              <a:grpSpLocks/>
            </p:cNvGrpSpPr>
            <p:nvPr/>
          </p:nvGrpSpPr>
          <p:grpSpPr bwMode="auto">
            <a:xfrm>
              <a:off x="4267" y="1797"/>
              <a:ext cx="544" cy="816"/>
              <a:chOff x="3832" y="2157"/>
              <a:chExt cx="726" cy="1182"/>
            </a:xfrm>
          </p:grpSpPr>
          <p:sp>
            <p:nvSpPr>
              <p:cNvPr id="482372" name="Rectangle 68"/>
              <p:cNvSpPr>
                <a:spLocks noChangeArrowheads="1"/>
              </p:cNvSpPr>
              <p:nvPr/>
            </p:nvSpPr>
            <p:spPr bwMode="auto">
              <a:xfrm>
                <a:off x="3945" y="2795"/>
                <a:ext cx="499" cy="544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9" name="Group 69"/>
              <p:cNvGrpSpPr>
                <a:grpSpLocks/>
              </p:cNvGrpSpPr>
              <p:nvPr/>
            </p:nvGrpSpPr>
            <p:grpSpPr bwMode="auto">
              <a:xfrm>
                <a:off x="3832" y="2750"/>
                <a:ext cx="726" cy="363"/>
                <a:chOff x="3787" y="2795"/>
                <a:chExt cx="726" cy="363"/>
              </a:xfrm>
            </p:grpSpPr>
            <p:sp>
              <p:nvSpPr>
                <p:cNvPr id="482374" name="AutoShape 70"/>
                <p:cNvSpPr>
                  <a:spLocks noChangeArrowheads="1"/>
                </p:cNvSpPr>
                <p:nvPr/>
              </p:nvSpPr>
              <p:spPr bwMode="auto">
                <a:xfrm>
                  <a:off x="3787" y="2795"/>
                  <a:ext cx="227" cy="363"/>
                </a:xfrm>
                <a:prstGeom prst="parallelogram">
                  <a:avLst>
                    <a:gd name="adj" fmla="val 25000"/>
                  </a:avLst>
                </a:prstGeom>
                <a:solidFill>
                  <a:srgbClr val="66FF33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2375" name="AutoShape 71"/>
                <p:cNvSpPr>
                  <a:spLocks noChangeArrowheads="1"/>
                </p:cNvSpPr>
                <p:nvPr/>
              </p:nvSpPr>
              <p:spPr bwMode="auto">
                <a:xfrm flipH="1">
                  <a:off x="4286" y="2795"/>
                  <a:ext cx="227" cy="363"/>
                </a:xfrm>
                <a:prstGeom prst="parallelogram">
                  <a:avLst>
                    <a:gd name="adj" fmla="val 25000"/>
                  </a:avLst>
                </a:prstGeom>
                <a:solidFill>
                  <a:srgbClr val="66FF33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82353" name="Oval 49"/>
              <p:cNvSpPr>
                <a:spLocks noChangeArrowheads="1"/>
              </p:cNvSpPr>
              <p:nvPr/>
            </p:nvSpPr>
            <p:spPr bwMode="auto">
              <a:xfrm>
                <a:off x="3953" y="2335"/>
                <a:ext cx="484" cy="522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2354" name="Oval 50"/>
              <p:cNvSpPr>
                <a:spLocks noChangeArrowheads="1"/>
              </p:cNvSpPr>
              <p:nvPr/>
            </p:nvSpPr>
            <p:spPr bwMode="auto">
              <a:xfrm>
                <a:off x="4014" y="2401"/>
                <a:ext cx="362" cy="391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2355" name="Freeform 51"/>
              <p:cNvSpPr>
                <a:spLocks/>
              </p:cNvSpPr>
              <p:nvPr/>
            </p:nvSpPr>
            <p:spPr bwMode="auto">
              <a:xfrm rot="-2557722">
                <a:off x="4074" y="2157"/>
                <a:ext cx="227" cy="457"/>
              </a:xfrm>
              <a:custGeom>
                <a:avLst/>
                <a:gdLst/>
                <a:ahLst/>
                <a:cxnLst>
                  <a:cxn ang="0">
                    <a:pos x="476" y="771"/>
                  </a:cxn>
                  <a:cxn ang="0">
                    <a:pos x="249" y="635"/>
                  </a:cxn>
                  <a:cxn ang="0">
                    <a:pos x="113" y="499"/>
                  </a:cxn>
                  <a:cxn ang="0">
                    <a:pos x="23" y="272"/>
                  </a:cxn>
                  <a:cxn ang="0">
                    <a:pos x="23" y="0"/>
                  </a:cxn>
                  <a:cxn ang="0">
                    <a:pos x="159" y="272"/>
                  </a:cxn>
                  <a:cxn ang="0">
                    <a:pos x="385" y="454"/>
                  </a:cxn>
                  <a:cxn ang="0">
                    <a:pos x="612" y="545"/>
                  </a:cxn>
                </a:cxnLst>
                <a:rect l="0" t="0" r="r" b="b"/>
                <a:pathLst>
                  <a:path w="612" h="771">
                    <a:moveTo>
                      <a:pt x="476" y="771"/>
                    </a:moveTo>
                    <a:cubicBezTo>
                      <a:pt x="392" y="725"/>
                      <a:pt x="309" y="680"/>
                      <a:pt x="249" y="635"/>
                    </a:cubicBezTo>
                    <a:cubicBezTo>
                      <a:pt x="189" y="590"/>
                      <a:pt x="151" y="559"/>
                      <a:pt x="113" y="499"/>
                    </a:cubicBezTo>
                    <a:cubicBezTo>
                      <a:pt x="75" y="439"/>
                      <a:pt x="38" y="355"/>
                      <a:pt x="23" y="272"/>
                    </a:cubicBezTo>
                    <a:cubicBezTo>
                      <a:pt x="8" y="189"/>
                      <a:pt x="0" y="0"/>
                      <a:pt x="23" y="0"/>
                    </a:cubicBezTo>
                    <a:cubicBezTo>
                      <a:pt x="46" y="0"/>
                      <a:pt x="99" y="196"/>
                      <a:pt x="159" y="272"/>
                    </a:cubicBezTo>
                    <a:cubicBezTo>
                      <a:pt x="219" y="348"/>
                      <a:pt x="309" y="408"/>
                      <a:pt x="385" y="454"/>
                    </a:cubicBezTo>
                    <a:cubicBezTo>
                      <a:pt x="461" y="500"/>
                      <a:pt x="536" y="522"/>
                      <a:pt x="612" y="545"/>
                    </a:cubicBezTo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82404" name="Text Box 100"/>
            <p:cNvSpPr txBox="1">
              <a:spLocks noChangeArrowheads="1"/>
            </p:cNvSpPr>
            <p:nvPr/>
          </p:nvSpPr>
          <p:spPr bwMode="auto">
            <a:xfrm>
              <a:off x="3839" y="2700"/>
              <a:ext cx="1683" cy="271"/>
            </a:xfrm>
            <a:prstGeom prst="rect">
              <a:avLst/>
            </a:prstGeom>
            <a:solidFill>
              <a:srgbClr val="FFC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id-ID" sz="2800" b="1" dirty="0">
                  <a:solidFill>
                    <a:schemeClr val="accent4">
                      <a:lumMod val="50000"/>
                    </a:schemeClr>
                  </a:solidFill>
                  <a:latin typeface="Aharoni" pitchFamily="2" charset="-79"/>
                  <a:cs typeface="Aharoni" pitchFamily="2" charset="-79"/>
                </a:rPr>
                <a:t>Yatim </a:t>
              </a:r>
              <a:r>
                <a:rPr lang="id-ID" sz="2800" b="1" dirty="0" smtClean="0">
                  <a:solidFill>
                    <a:schemeClr val="accent4">
                      <a:lumMod val="50000"/>
                    </a:schemeClr>
                  </a:solidFill>
                  <a:latin typeface="Aharoni" pitchFamily="2" charset="-79"/>
                  <a:cs typeface="Aharoni" pitchFamily="2" charset="-79"/>
                </a:rPr>
                <a:t>Piatu </a:t>
              </a:r>
              <a:r>
                <a:rPr lang="id-ID" sz="2800" b="1" dirty="0">
                  <a:solidFill>
                    <a:schemeClr val="accent4">
                      <a:lumMod val="50000"/>
                    </a:schemeClr>
                  </a:solidFill>
                  <a:latin typeface="Aharoni" pitchFamily="2" charset="-79"/>
                  <a:cs typeface="Aharoni" pitchFamily="2" charset="-79"/>
                </a:rPr>
                <a:t>dini</a:t>
              </a:r>
              <a:endParaRPr lang="en-US" sz="2800" b="1" dirty="0">
                <a:solidFill>
                  <a:schemeClr val="accent4">
                    <a:lumMod val="50000"/>
                  </a:schemeClr>
                </a:solidFill>
                <a:latin typeface="Aharoni" pitchFamily="2" charset="-79"/>
                <a:cs typeface="Aharoni" pitchFamily="2" charset="-79"/>
              </a:endParaRPr>
            </a:p>
          </p:txBody>
        </p:sp>
      </p:grpSp>
      <p:grpSp>
        <p:nvGrpSpPr>
          <p:cNvPr id="20" name="Group 137"/>
          <p:cNvGrpSpPr>
            <a:grpSpLocks/>
          </p:cNvGrpSpPr>
          <p:nvPr/>
        </p:nvGrpSpPr>
        <p:grpSpPr bwMode="auto">
          <a:xfrm>
            <a:off x="4956816" y="1196975"/>
            <a:ext cx="287338" cy="346075"/>
            <a:chOff x="1375" y="844"/>
            <a:chExt cx="397" cy="535"/>
          </a:xfrm>
        </p:grpSpPr>
        <p:grpSp>
          <p:nvGrpSpPr>
            <p:cNvPr id="21" name="Group 138"/>
            <p:cNvGrpSpPr>
              <a:grpSpLocks/>
            </p:cNvGrpSpPr>
            <p:nvPr/>
          </p:nvGrpSpPr>
          <p:grpSpPr bwMode="auto">
            <a:xfrm>
              <a:off x="1474" y="844"/>
              <a:ext cx="199" cy="220"/>
              <a:chOff x="1701" y="844"/>
              <a:chExt cx="199" cy="220"/>
            </a:xfrm>
          </p:grpSpPr>
          <p:grpSp>
            <p:nvGrpSpPr>
              <p:cNvPr id="22" name="Group 139"/>
              <p:cNvGrpSpPr>
                <a:grpSpLocks/>
              </p:cNvGrpSpPr>
              <p:nvPr/>
            </p:nvGrpSpPr>
            <p:grpSpPr bwMode="auto">
              <a:xfrm rot="-13453737">
                <a:off x="1701" y="844"/>
                <a:ext cx="199" cy="189"/>
                <a:chOff x="431" y="1842"/>
                <a:chExt cx="273" cy="273"/>
              </a:xfrm>
            </p:grpSpPr>
            <p:sp>
              <p:nvSpPr>
                <p:cNvPr id="482444" name="Rectangle 140"/>
                <p:cNvSpPr>
                  <a:spLocks noChangeArrowheads="1"/>
                </p:cNvSpPr>
                <p:nvPr/>
              </p:nvSpPr>
              <p:spPr bwMode="auto">
                <a:xfrm>
                  <a:off x="431" y="1842"/>
                  <a:ext cx="90" cy="273"/>
                </a:xfrm>
                <a:prstGeom prst="rect">
                  <a:avLst/>
                </a:prstGeom>
                <a:solidFill>
                  <a:srgbClr val="0000FF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2445" name="Rectangle 141"/>
                <p:cNvSpPr>
                  <a:spLocks noChangeArrowheads="1"/>
                </p:cNvSpPr>
                <p:nvPr/>
              </p:nvSpPr>
              <p:spPr bwMode="auto">
                <a:xfrm rot="5400000">
                  <a:off x="523" y="1933"/>
                  <a:ext cx="90" cy="273"/>
                </a:xfrm>
                <a:prstGeom prst="rect">
                  <a:avLst/>
                </a:prstGeom>
                <a:solidFill>
                  <a:srgbClr val="0000FF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82446" name="Rectangle 142"/>
              <p:cNvSpPr>
                <a:spLocks noChangeArrowheads="1"/>
              </p:cNvSpPr>
              <p:nvPr/>
            </p:nvSpPr>
            <p:spPr bwMode="auto">
              <a:xfrm rot="-10800000">
                <a:off x="1767" y="875"/>
                <a:ext cx="66" cy="189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3" name="Group 143"/>
            <p:cNvGrpSpPr>
              <a:grpSpLocks/>
            </p:cNvGrpSpPr>
            <p:nvPr/>
          </p:nvGrpSpPr>
          <p:grpSpPr bwMode="auto">
            <a:xfrm>
              <a:off x="1375" y="1002"/>
              <a:ext cx="397" cy="377"/>
              <a:chOff x="476" y="1298"/>
              <a:chExt cx="544" cy="544"/>
            </a:xfrm>
          </p:grpSpPr>
          <p:sp>
            <p:nvSpPr>
              <p:cNvPr id="482448" name="Oval 144"/>
              <p:cNvSpPr>
                <a:spLocks noChangeArrowheads="1"/>
              </p:cNvSpPr>
              <p:nvPr/>
            </p:nvSpPr>
            <p:spPr bwMode="auto">
              <a:xfrm>
                <a:off x="476" y="1298"/>
                <a:ext cx="544" cy="544"/>
              </a:xfrm>
              <a:prstGeom prst="ellipse">
                <a:avLst/>
              </a:pr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2449" name="Oval 145"/>
              <p:cNvSpPr>
                <a:spLocks noChangeArrowheads="1"/>
              </p:cNvSpPr>
              <p:nvPr/>
            </p:nvSpPr>
            <p:spPr bwMode="auto">
              <a:xfrm>
                <a:off x="566" y="1388"/>
                <a:ext cx="363" cy="363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4" name="Group 146"/>
          <p:cNvGrpSpPr>
            <a:grpSpLocks/>
          </p:cNvGrpSpPr>
          <p:nvPr/>
        </p:nvGrpSpPr>
        <p:grpSpPr bwMode="auto">
          <a:xfrm>
            <a:off x="4932040" y="2247900"/>
            <a:ext cx="287338" cy="346075"/>
            <a:chOff x="703" y="1344"/>
            <a:chExt cx="544" cy="771"/>
          </a:xfrm>
        </p:grpSpPr>
        <p:sp>
          <p:nvSpPr>
            <p:cNvPr id="482451" name="AutoShape 147"/>
            <p:cNvSpPr>
              <a:spLocks noChangeArrowheads="1"/>
            </p:cNvSpPr>
            <p:nvPr/>
          </p:nvSpPr>
          <p:spPr bwMode="auto">
            <a:xfrm>
              <a:off x="817" y="1797"/>
              <a:ext cx="317" cy="318"/>
            </a:xfrm>
            <a:prstGeom prst="plus">
              <a:avLst>
                <a:gd name="adj" fmla="val 35963"/>
              </a:avLst>
            </a:prstGeom>
            <a:solidFill>
              <a:srgbClr val="FF00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5" name="Group 148"/>
            <p:cNvGrpSpPr>
              <a:grpSpLocks/>
            </p:cNvGrpSpPr>
            <p:nvPr/>
          </p:nvGrpSpPr>
          <p:grpSpPr bwMode="auto">
            <a:xfrm>
              <a:off x="703" y="1344"/>
              <a:ext cx="544" cy="544"/>
              <a:chOff x="703" y="1344"/>
              <a:chExt cx="544" cy="544"/>
            </a:xfrm>
          </p:grpSpPr>
          <p:sp>
            <p:nvSpPr>
              <p:cNvPr id="482453" name="Oval 149"/>
              <p:cNvSpPr>
                <a:spLocks noChangeArrowheads="1"/>
              </p:cNvSpPr>
              <p:nvPr/>
            </p:nvSpPr>
            <p:spPr bwMode="auto">
              <a:xfrm>
                <a:off x="703" y="1344"/>
                <a:ext cx="544" cy="544"/>
              </a:xfrm>
              <a:prstGeom prst="ellipse">
                <a:avLst/>
              </a:pr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2454" name="Oval 150"/>
              <p:cNvSpPr>
                <a:spLocks noChangeArrowheads="1"/>
              </p:cNvSpPr>
              <p:nvPr/>
            </p:nvSpPr>
            <p:spPr bwMode="auto">
              <a:xfrm>
                <a:off x="793" y="1434"/>
                <a:ext cx="363" cy="363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6" name="Group 151"/>
          <p:cNvGrpSpPr>
            <a:grpSpLocks/>
          </p:cNvGrpSpPr>
          <p:nvPr/>
        </p:nvGrpSpPr>
        <p:grpSpPr bwMode="auto">
          <a:xfrm>
            <a:off x="5347299" y="1178720"/>
            <a:ext cx="287337" cy="346075"/>
            <a:chOff x="1375" y="844"/>
            <a:chExt cx="397" cy="535"/>
          </a:xfrm>
        </p:grpSpPr>
        <p:grpSp>
          <p:nvGrpSpPr>
            <p:cNvPr id="27" name="Group 152"/>
            <p:cNvGrpSpPr>
              <a:grpSpLocks/>
            </p:cNvGrpSpPr>
            <p:nvPr/>
          </p:nvGrpSpPr>
          <p:grpSpPr bwMode="auto">
            <a:xfrm>
              <a:off x="1474" y="844"/>
              <a:ext cx="199" cy="220"/>
              <a:chOff x="1701" y="844"/>
              <a:chExt cx="199" cy="220"/>
            </a:xfrm>
          </p:grpSpPr>
          <p:grpSp>
            <p:nvGrpSpPr>
              <p:cNvPr id="28" name="Group 153"/>
              <p:cNvGrpSpPr>
                <a:grpSpLocks/>
              </p:cNvGrpSpPr>
              <p:nvPr/>
            </p:nvGrpSpPr>
            <p:grpSpPr bwMode="auto">
              <a:xfrm rot="-13453737">
                <a:off x="1701" y="844"/>
                <a:ext cx="199" cy="189"/>
                <a:chOff x="431" y="1842"/>
                <a:chExt cx="273" cy="273"/>
              </a:xfrm>
            </p:grpSpPr>
            <p:sp>
              <p:nvSpPr>
                <p:cNvPr id="482458" name="Rectangle 154"/>
                <p:cNvSpPr>
                  <a:spLocks noChangeArrowheads="1"/>
                </p:cNvSpPr>
                <p:nvPr/>
              </p:nvSpPr>
              <p:spPr bwMode="auto">
                <a:xfrm>
                  <a:off x="431" y="1842"/>
                  <a:ext cx="90" cy="273"/>
                </a:xfrm>
                <a:prstGeom prst="rect">
                  <a:avLst/>
                </a:prstGeom>
                <a:solidFill>
                  <a:srgbClr val="0000FF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2459" name="Rectangle 155"/>
                <p:cNvSpPr>
                  <a:spLocks noChangeArrowheads="1"/>
                </p:cNvSpPr>
                <p:nvPr/>
              </p:nvSpPr>
              <p:spPr bwMode="auto">
                <a:xfrm rot="5400000">
                  <a:off x="523" y="1933"/>
                  <a:ext cx="90" cy="273"/>
                </a:xfrm>
                <a:prstGeom prst="rect">
                  <a:avLst/>
                </a:prstGeom>
                <a:solidFill>
                  <a:srgbClr val="0000FF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82460" name="Rectangle 156"/>
              <p:cNvSpPr>
                <a:spLocks noChangeArrowheads="1"/>
              </p:cNvSpPr>
              <p:nvPr/>
            </p:nvSpPr>
            <p:spPr bwMode="auto">
              <a:xfrm rot="-10800000">
                <a:off x="1767" y="875"/>
                <a:ext cx="66" cy="189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9" name="Group 157"/>
            <p:cNvGrpSpPr>
              <a:grpSpLocks/>
            </p:cNvGrpSpPr>
            <p:nvPr/>
          </p:nvGrpSpPr>
          <p:grpSpPr bwMode="auto">
            <a:xfrm>
              <a:off x="1375" y="1002"/>
              <a:ext cx="397" cy="377"/>
              <a:chOff x="476" y="1298"/>
              <a:chExt cx="544" cy="544"/>
            </a:xfrm>
          </p:grpSpPr>
          <p:sp>
            <p:nvSpPr>
              <p:cNvPr id="482462" name="Oval 158"/>
              <p:cNvSpPr>
                <a:spLocks noChangeArrowheads="1"/>
              </p:cNvSpPr>
              <p:nvPr/>
            </p:nvSpPr>
            <p:spPr bwMode="auto">
              <a:xfrm>
                <a:off x="476" y="1298"/>
                <a:ext cx="544" cy="544"/>
              </a:xfrm>
              <a:prstGeom prst="ellipse">
                <a:avLst/>
              </a:pr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2463" name="Oval 159"/>
              <p:cNvSpPr>
                <a:spLocks noChangeArrowheads="1"/>
              </p:cNvSpPr>
              <p:nvPr/>
            </p:nvSpPr>
            <p:spPr bwMode="auto">
              <a:xfrm>
                <a:off x="566" y="1388"/>
                <a:ext cx="363" cy="363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30" name="Group 160"/>
          <p:cNvGrpSpPr>
            <a:grpSpLocks/>
          </p:cNvGrpSpPr>
          <p:nvPr/>
        </p:nvGrpSpPr>
        <p:grpSpPr bwMode="auto">
          <a:xfrm>
            <a:off x="5292080" y="2252469"/>
            <a:ext cx="287337" cy="346075"/>
            <a:chOff x="703" y="1344"/>
            <a:chExt cx="544" cy="771"/>
          </a:xfrm>
        </p:grpSpPr>
        <p:sp>
          <p:nvSpPr>
            <p:cNvPr id="482465" name="AutoShape 161"/>
            <p:cNvSpPr>
              <a:spLocks noChangeArrowheads="1"/>
            </p:cNvSpPr>
            <p:nvPr/>
          </p:nvSpPr>
          <p:spPr bwMode="auto">
            <a:xfrm>
              <a:off x="817" y="1797"/>
              <a:ext cx="317" cy="318"/>
            </a:xfrm>
            <a:prstGeom prst="plus">
              <a:avLst>
                <a:gd name="adj" fmla="val 35963"/>
              </a:avLst>
            </a:prstGeom>
            <a:solidFill>
              <a:srgbClr val="FF00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1" name="Group 162"/>
            <p:cNvGrpSpPr>
              <a:grpSpLocks/>
            </p:cNvGrpSpPr>
            <p:nvPr/>
          </p:nvGrpSpPr>
          <p:grpSpPr bwMode="auto">
            <a:xfrm>
              <a:off x="703" y="1344"/>
              <a:ext cx="544" cy="544"/>
              <a:chOff x="703" y="1344"/>
              <a:chExt cx="544" cy="544"/>
            </a:xfrm>
          </p:grpSpPr>
          <p:sp>
            <p:nvSpPr>
              <p:cNvPr id="482467" name="Oval 163"/>
              <p:cNvSpPr>
                <a:spLocks noChangeArrowheads="1"/>
              </p:cNvSpPr>
              <p:nvPr/>
            </p:nvSpPr>
            <p:spPr bwMode="auto">
              <a:xfrm>
                <a:off x="703" y="1344"/>
                <a:ext cx="544" cy="544"/>
              </a:xfrm>
              <a:prstGeom prst="ellipse">
                <a:avLst/>
              </a:pr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2468" name="Oval 164"/>
              <p:cNvSpPr>
                <a:spLocks noChangeArrowheads="1"/>
              </p:cNvSpPr>
              <p:nvPr/>
            </p:nvSpPr>
            <p:spPr bwMode="auto">
              <a:xfrm>
                <a:off x="793" y="1434"/>
                <a:ext cx="363" cy="363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482304" name="Group 165"/>
          <p:cNvGrpSpPr>
            <a:grpSpLocks/>
          </p:cNvGrpSpPr>
          <p:nvPr/>
        </p:nvGrpSpPr>
        <p:grpSpPr bwMode="auto">
          <a:xfrm>
            <a:off x="5709285" y="1178720"/>
            <a:ext cx="287338" cy="346075"/>
            <a:chOff x="1375" y="844"/>
            <a:chExt cx="397" cy="535"/>
          </a:xfrm>
        </p:grpSpPr>
        <p:grpSp>
          <p:nvGrpSpPr>
            <p:cNvPr id="482305" name="Group 166"/>
            <p:cNvGrpSpPr>
              <a:grpSpLocks/>
            </p:cNvGrpSpPr>
            <p:nvPr/>
          </p:nvGrpSpPr>
          <p:grpSpPr bwMode="auto">
            <a:xfrm>
              <a:off x="1474" y="844"/>
              <a:ext cx="199" cy="220"/>
              <a:chOff x="1701" y="844"/>
              <a:chExt cx="199" cy="220"/>
            </a:xfrm>
          </p:grpSpPr>
          <p:grpSp>
            <p:nvGrpSpPr>
              <p:cNvPr id="482306" name="Group 167"/>
              <p:cNvGrpSpPr>
                <a:grpSpLocks/>
              </p:cNvGrpSpPr>
              <p:nvPr/>
            </p:nvGrpSpPr>
            <p:grpSpPr bwMode="auto">
              <a:xfrm rot="-13453737">
                <a:off x="1701" y="844"/>
                <a:ext cx="199" cy="189"/>
                <a:chOff x="431" y="1842"/>
                <a:chExt cx="273" cy="273"/>
              </a:xfrm>
            </p:grpSpPr>
            <p:sp>
              <p:nvSpPr>
                <p:cNvPr id="482472" name="Rectangle 168"/>
                <p:cNvSpPr>
                  <a:spLocks noChangeArrowheads="1"/>
                </p:cNvSpPr>
                <p:nvPr/>
              </p:nvSpPr>
              <p:spPr bwMode="auto">
                <a:xfrm>
                  <a:off x="431" y="1842"/>
                  <a:ext cx="90" cy="273"/>
                </a:xfrm>
                <a:prstGeom prst="rect">
                  <a:avLst/>
                </a:prstGeom>
                <a:solidFill>
                  <a:srgbClr val="0000FF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2473" name="Rectangle 169"/>
                <p:cNvSpPr>
                  <a:spLocks noChangeArrowheads="1"/>
                </p:cNvSpPr>
                <p:nvPr/>
              </p:nvSpPr>
              <p:spPr bwMode="auto">
                <a:xfrm rot="5400000">
                  <a:off x="523" y="1933"/>
                  <a:ext cx="90" cy="273"/>
                </a:xfrm>
                <a:prstGeom prst="rect">
                  <a:avLst/>
                </a:prstGeom>
                <a:solidFill>
                  <a:srgbClr val="0000FF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82474" name="Rectangle 170"/>
              <p:cNvSpPr>
                <a:spLocks noChangeArrowheads="1"/>
              </p:cNvSpPr>
              <p:nvPr/>
            </p:nvSpPr>
            <p:spPr bwMode="auto">
              <a:xfrm rot="-10800000">
                <a:off x="1767" y="875"/>
                <a:ext cx="66" cy="189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82307" name="Group 171"/>
            <p:cNvGrpSpPr>
              <a:grpSpLocks/>
            </p:cNvGrpSpPr>
            <p:nvPr/>
          </p:nvGrpSpPr>
          <p:grpSpPr bwMode="auto">
            <a:xfrm>
              <a:off x="1375" y="1002"/>
              <a:ext cx="397" cy="377"/>
              <a:chOff x="476" y="1298"/>
              <a:chExt cx="544" cy="544"/>
            </a:xfrm>
          </p:grpSpPr>
          <p:sp>
            <p:nvSpPr>
              <p:cNvPr id="482476" name="Oval 172"/>
              <p:cNvSpPr>
                <a:spLocks noChangeArrowheads="1"/>
              </p:cNvSpPr>
              <p:nvPr/>
            </p:nvSpPr>
            <p:spPr bwMode="auto">
              <a:xfrm>
                <a:off x="476" y="1298"/>
                <a:ext cx="544" cy="544"/>
              </a:xfrm>
              <a:prstGeom prst="ellipse">
                <a:avLst/>
              </a:pr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2477" name="Oval 173"/>
              <p:cNvSpPr>
                <a:spLocks noChangeArrowheads="1"/>
              </p:cNvSpPr>
              <p:nvPr/>
            </p:nvSpPr>
            <p:spPr bwMode="auto">
              <a:xfrm>
                <a:off x="566" y="1388"/>
                <a:ext cx="363" cy="363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482316" name="Group 174"/>
          <p:cNvGrpSpPr>
            <a:grpSpLocks/>
          </p:cNvGrpSpPr>
          <p:nvPr/>
        </p:nvGrpSpPr>
        <p:grpSpPr bwMode="auto">
          <a:xfrm>
            <a:off x="5652814" y="2253987"/>
            <a:ext cx="287338" cy="346075"/>
            <a:chOff x="703" y="1344"/>
            <a:chExt cx="544" cy="771"/>
          </a:xfrm>
        </p:grpSpPr>
        <p:sp>
          <p:nvSpPr>
            <p:cNvPr id="482479" name="AutoShape 175"/>
            <p:cNvSpPr>
              <a:spLocks noChangeArrowheads="1"/>
            </p:cNvSpPr>
            <p:nvPr/>
          </p:nvSpPr>
          <p:spPr bwMode="auto">
            <a:xfrm>
              <a:off x="817" y="1797"/>
              <a:ext cx="317" cy="318"/>
            </a:xfrm>
            <a:prstGeom prst="plus">
              <a:avLst>
                <a:gd name="adj" fmla="val 35963"/>
              </a:avLst>
            </a:prstGeom>
            <a:solidFill>
              <a:srgbClr val="FF00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82317" name="Group 176"/>
            <p:cNvGrpSpPr>
              <a:grpSpLocks/>
            </p:cNvGrpSpPr>
            <p:nvPr/>
          </p:nvGrpSpPr>
          <p:grpSpPr bwMode="auto">
            <a:xfrm>
              <a:off x="703" y="1344"/>
              <a:ext cx="544" cy="544"/>
              <a:chOff x="703" y="1344"/>
              <a:chExt cx="544" cy="544"/>
            </a:xfrm>
          </p:grpSpPr>
          <p:sp>
            <p:nvSpPr>
              <p:cNvPr id="482481" name="Oval 177"/>
              <p:cNvSpPr>
                <a:spLocks noChangeArrowheads="1"/>
              </p:cNvSpPr>
              <p:nvPr/>
            </p:nvSpPr>
            <p:spPr bwMode="auto">
              <a:xfrm>
                <a:off x="703" y="1344"/>
                <a:ext cx="544" cy="544"/>
              </a:xfrm>
              <a:prstGeom prst="ellipse">
                <a:avLst/>
              </a:pr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2482" name="Oval 178"/>
              <p:cNvSpPr>
                <a:spLocks noChangeArrowheads="1"/>
              </p:cNvSpPr>
              <p:nvPr/>
            </p:nvSpPr>
            <p:spPr bwMode="auto">
              <a:xfrm>
                <a:off x="793" y="1434"/>
                <a:ext cx="363" cy="363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482483" name="Text Box 179"/>
          <p:cNvSpPr txBox="1">
            <a:spLocks noChangeArrowheads="1"/>
          </p:cNvSpPr>
          <p:nvPr/>
        </p:nvSpPr>
        <p:spPr bwMode="auto">
          <a:xfrm>
            <a:off x="2928926" y="1643050"/>
            <a:ext cx="250033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err="1">
                <a:solidFill>
                  <a:srgbClr val="002060"/>
                </a:solidFill>
                <a:latin typeface="+mj-lt"/>
                <a:cs typeface="Arial" pitchFamily="34" charset="0"/>
              </a:rPr>
              <a:t>Terinfeksi</a:t>
            </a:r>
            <a:r>
              <a:rPr lang="en-US" sz="3200" b="1" dirty="0">
                <a:solidFill>
                  <a:srgbClr val="002060"/>
                </a:solidFill>
                <a:latin typeface="+mj-lt"/>
                <a:cs typeface="Arial" pitchFamily="34" charset="0"/>
              </a:rPr>
              <a:t> HIV</a:t>
            </a:r>
          </a:p>
        </p:txBody>
      </p:sp>
      <p:sp>
        <p:nvSpPr>
          <p:cNvPr id="482485" name="Text Box 181"/>
          <p:cNvSpPr txBox="1">
            <a:spLocks noChangeArrowheads="1"/>
          </p:cNvSpPr>
          <p:nvPr/>
        </p:nvSpPr>
        <p:spPr bwMode="auto">
          <a:xfrm>
            <a:off x="203200" y="6731000"/>
            <a:ext cx="587375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id-ID" sz="500">
                <a:solidFill>
                  <a:srgbClr val="0000FF"/>
                </a:solidFill>
                <a:latin typeface="Brush Script MT" pitchFamily="66" charset="0"/>
              </a:rPr>
              <a:t>Mazami Enterprise</a:t>
            </a:r>
            <a:r>
              <a:rPr lang="en-US" sz="500">
                <a:solidFill>
                  <a:srgbClr val="0000FF"/>
                </a:solidFill>
                <a:cs typeface="Arial" pitchFamily="34" charset="0"/>
              </a:rPr>
              <a:t> </a:t>
            </a:r>
            <a:r>
              <a:rPr lang="en-US" sz="400">
                <a:solidFill>
                  <a:srgbClr val="0000FF"/>
                </a:solidFill>
                <a:cs typeface="Arial" pitchFamily="34" charset="0"/>
              </a:rPr>
              <a:t>©</a:t>
            </a:r>
            <a:r>
              <a:rPr lang="id-ID" sz="400">
                <a:solidFill>
                  <a:srgbClr val="0000FF"/>
                </a:solidFill>
                <a:cs typeface="Arial" pitchFamily="34" charset="0"/>
              </a:rPr>
              <a:t> 2009</a:t>
            </a:r>
            <a:endParaRPr lang="en-US" sz="400">
              <a:solidFill>
                <a:srgbClr val="0000FF"/>
              </a:solidFill>
              <a:cs typeface="Arial" pitchFamily="34" charset="0"/>
            </a:endParaRPr>
          </a:p>
        </p:txBody>
      </p:sp>
      <p:sp>
        <p:nvSpPr>
          <p:cNvPr id="482492" name="Oval 188"/>
          <p:cNvSpPr>
            <a:spLocks noChangeArrowheads="1"/>
          </p:cNvSpPr>
          <p:nvPr/>
        </p:nvSpPr>
        <p:spPr bwMode="auto">
          <a:xfrm>
            <a:off x="8893175" y="6672263"/>
            <a:ext cx="146050" cy="13335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B2B2B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2318" name="Left Arrow 482317"/>
          <p:cNvSpPr/>
          <p:nvPr/>
        </p:nvSpPr>
        <p:spPr>
          <a:xfrm>
            <a:off x="1502569" y="4545013"/>
            <a:ext cx="461532" cy="341549"/>
          </a:xfrm>
          <a:prstGeom prst="lef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080158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23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23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0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74531 -0.00324 C 0.74045 -0.01713 0.73593 -0.03009 0.72586 -0.03009 C 0.71441 -0.03009 0.71059 -0.01713 0.70659 -0.00324 C 0.70191 0.01273 0.69809 0.02894 0.68507 0.02894 C 0.67413 0.02894 0.67031 0.01273 0.66493 -0.00324 C 0.66267 -0.01713 0.65798 -0.03009 0.64652 -0.03009 C 0.63645 -0.03009 0.63107 -0.01713 0.62725 -0.00324 C 0.62326 0.01273 0.61875 0.02894 0.60729 0.02894 C 0.59566 0.02894 0.58715 -0.00324 0.58715 -0.00278 C 0.58333 -0.01713 0.57951 -0.03009 0.56875 -0.03009 C 0.55694 -0.03009 0.55243 -0.01713 0.5493 -0.00324 C 0.54409 0.01273 0.54027 0.02894 0.52777 0.02894 C 0.51632 0.02894 0.5125 0.01273 0.50868 -0.00324 C 0.50382 -0.01713 0.5 -0.03009 0.48854 -0.03009 C 0.47847 -0.03009 0.47395 -0.01713 0.47014 -0.00324 C 0.46632 0.01273 0.46076 0.02894 0.45 0.02894 C 0.43854 0.02894 0.43472 0.01273 0.4302 -0.00324 " pathEditMode="relative" rAng="0" ptsTypes="fffffffffffffffff">
                                      <p:cBhvr>
                                        <p:cTn id="11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82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302 -0.00324 L 0.00503 -0.0032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3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2000"/>
                                        <p:tgtEl>
                                          <p:spTgt spid="482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1000"/>
                                        <p:tgtEl>
                                          <p:spTgt spid="482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82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82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500"/>
                            </p:stCondLst>
                            <p:childTnLst>
                              <p:par>
                                <p:cTn id="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000"/>
                            </p:stCondLst>
                            <p:childTnLst>
                              <p:par>
                                <p:cTn id="38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82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2500"/>
                            </p:stCondLst>
                            <p:childTnLst>
                              <p:par>
                                <p:cTn id="4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482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3000"/>
                            </p:stCondLst>
                            <p:childTnLst>
                              <p:par>
                                <p:cTn id="5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3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82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4000"/>
                            </p:stCondLst>
                            <p:childTnLst>
                              <p:par>
                                <p:cTn id="5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4500"/>
                            </p:stCondLst>
                            <p:childTnLst>
                              <p:par>
                                <p:cTn id="62" presetID="22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482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7000"/>
                            </p:stCondLst>
                            <p:childTnLst>
                              <p:par>
                                <p:cTn id="6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482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7500"/>
                            </p:stCondLst>
                            <p:childTnLst>
                              <p:par>
                                <p:cTn id="7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80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482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8500"/>
                            </p:stCondLst>
                            <p:childTnLst>
                              <p:par>
                                <p:cTn id="7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482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9000"/>
                            </p:stCondLst>
                            <p:childTnLst>
                              <p:par>
                                <p:cTn id="8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82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82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2484" grpId="0" animBg="1"/>
      <p:bldP spid="482309" grpId="0" animBg="1"/>
      <p:bldP spid="482328" grpId="0" animBg="1"/>
      <p:bldP spid="482332" grpId="0"/>
      <p:bldP spid="482390" grpId="0" animBg="1"/>
      <p:bldP spid="482391" grpId="0" animBg="1"/>
      <p:bldP spid="482392" grpId="0" animBg="1"/>
      <p:bldP spid="482393" grpId="0"/>
      <p:bldP spid="482394" grpId="0"/>
      <p:bldP spid="482483" grpId="0"/>
      <p:bldP spid="482483" grpId="1"/>
      <p:bldP spid="48249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071670" y="1571612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86" r="-1859"/>
          <a:stretch>
            <a:fillRect/>
          </a:stretch>
        </p:blipFill>
        <p:spPr>
          <a:xfrm>
            <a:off x="179512" y="332656"/>
            <a:ext cx="8853487" cy="5973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7720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d-ID" sz="3600" b="1" u="sng" dirty="0" smtClean="0">
                <a:solidFill>
                  <a:srgbClr val="C00000"/>
                </a:solidFill>
              </a:rPr>
              <a:t>DIAGNOSIS:</a:t>
            </a:r>
            <a:r>
              <a:rPr lang="id-ID" sz="3600" dirty="0" smtClean="0"/>
              <a:t> </a:t>
            </a:r>
          </a:p>
          <a:p>
            <a:pPr marL="0" indent="0">
              <a:buNone/>
            </a:pPr>
            <a:r>
              <a:rPr lang="id-ID" sz="3600" b="1" dirty="0" smtClean="0">
                <a:solidFill>
                  <a:srgbClr val="0070C0"/>
                </a:solidFill>
              </a:rPr>
              <a:t>Anamnesis:</a:t>
            </a:r>
          </a:p>
          <a:p>
            <a:pPr marL="0" indent="0">
              <a:buNone/>
            </a:pPr>
            <a:r>
              <a:rPr lang="id-ID" sz="3600" dirty="0" smtClean="0"/>
              <a:t>-Ibu atau ayah resiko untuk terinfeksi HIV.</a:t>
            </a:r>
          </a:p>
          <a:p>
            <a:pPr marL="0" indent="0">
              <a:buNone/>
            </a:pPr>
            <a:r>
              <a:rPr lang="id-ID" sz="3600" dirty="0" smtClean="0"/>
              <a:t>-Riwayat morbiditas yg khas maupun yg sering ditemukan pada penderita HIV.</a:t>
            </a:r>
          </a:p>
          <a:p>
            <a:pPr marL="0" indent="0">
              <a:buNone/>
            </a:pPr>
            <a:endParaRPr lang="id-ID" dirty="0"/>
          </a:p>
        </p:txBody>
      </p:sp>
      <p:pic>
        <p:nvPicPr>
          <p:cNvPr id="12290" name="Picture 2" descr="D:\gambar download\images (5)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920722"/>
            <a:ext cx="3600400" cy="2437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09338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id-ID" b="1" u="sng" dirty="0" smtClean="0">
                <a:solidFill>
                  <a:srgbClr val="C00000"/>
                </a:solidFill>
              </a:rPr>
              <a:t>Pemeriksaan Fisik:</a:t>
            </a:r>
          </a:p>
          <a:p>
            <a:pPr marL="0" indent="0">
              <a:buNone/>
            </a:pPr>
            <a:r>
              <a:rPr lang="id-ID" dirty="0" smtClean="0">
                <a:solidFill>
                  <a:srgbClr val="00B0F0"/>
                </a:solidFill>
              </a:rPr>
              <a:t>Gejala klinis </a:t>
            </a:r>
            <a:r>
              <a:rPr lang="id-ID" dirty="0" smtClean="0">
                <a:solidFill>
                  <a:srgbClr val="00B0F0"/>
                </a:solidFill>
                <a:sym typeface="Wingdings" panose="05000000000000000000" pitchFamily="2" charset="2"/>
              </a:rPr>
              <a:t> laborat HIV:</a:t>
            </a:r>
          </a:p>
          <a:p>
            <a:pPr marL="0" indent="0">
              <a:buNone/>
            </a:pPr>
            <a:r>
              <a:rPr lang="id-ID" dirty="0" smtClean="0">
                <a:sym typeface="Wingdings" panose="05000000000000000000" pitchFamily="2" charset="2"/>
              </a:rPr>
              <a:t>1.Demam berulang / berkepanjangan.</a:t>
            </a:r>
          </a:p>
          <a:p>
            <a:pPr marL="0" indent="0">
              <a:buNone/>
            </a:pPr>
            <a:r>
              <a:rPr lang="id-ID" dirty="0" smtClean="0">
                <a:sym typeface="Wingdings" panose="05000000000000000000" pitchFamily="2" charset="2"/>
              </a:rPr>
              <a:t>2.BB turun progresif.</a:t>
            </a:r>
          </a:p>
          <a:p>
            <a:pPr marL="0" indent="0">
              <a:buNone/>
            </a:pPr>
            <a:r>
              <a:rPr lang="id-ID" dirty="0" smtClean="0">
                <a:sym typeface="Wingdings" panose="05000000000000000000" pitchFamily="2" charset="2"/>
              </a:rPr>
              <a:t>3.Diare persisten.</a:t>
            </a:r>
          </a:p>
          <a:p>
            <a:pPr marL="0" indent="0">
              <a:buNone/>
            </a:pPr>
            <a:r>
              <a:rPr lang="id-ID" dirty="0" smtClean="0">
                <a:sym typeface="Wingdings" panose="05000000000000000000" pitchFamily="2" charset="2"/>
              </a:rPr>
              <a:t>4.Kandidosis oral.</a:t>
            </a:r>
          </a:p>
          <a:p>
            <a:pPr marL="0" indent="0">
              <a:buNone/>
            </a:pPr>
            <a:r>
              <a:rPr lang="id-ID" dirty="0" smtClean="0">
                <a:sym typeface="Wingdings" panose="05000000000000000000" pitchFamily="2" charset="2"/>
              </a:rPr>
              <a:t>5.Otitis media kronik.</a:t>
            </a:r>
          </a:p>
          <a:p>
            <a:pPr marL="0" indent="0">
              <a:buNone/>
            </a:pPr>
            <a:r>
              <a:rPr lang="id-ID" dirty="0" smtClean="0">
                <a:sym typeface="Wingdings" panose="05000000000000000000" pitchFamily="2" charset="2"/>
              </a:rPr>
              <a:t>6.Gagal tumbuh.</a:t>
            </a:r>
          </a:p>
          <a:p>
            <a:pPr marL="0" indent="0">
              <a:buNone/>
            </a:pPr>
            <a:r>
              <a:rPr lang="id-ID" dirty="0" smtClean="0">
                <a:sym typeface="Wingdings" panose="05000000000000000000" pitchFamily="2" charset="2"/>
              </a:rPr>
              <a:t>7.Limfadenopati generalisata.</a:t>
            </a:r>
          </a:p>
          <a:p>
            <a:pPr marL="0" indent="0">
              <a:buNone/>
            </a:pPr>
            <a:r>
              <a:rPr lang="id-ID" dirty="0" smtClean="0">
                <a:sym typeface="Wingdings" panose="05000000000000000000" pitchFamily="2" charset="2"/>
              </a:rPr>
              <a:t>8.Kelainan kulit.</a:t>
            </a:r>
          </a:p>
          <a:p>
            <a:pPr marL="0" indent="0">
              <a:buNone/>
            </a:pPr>
            <a:r>
              <a:rPr lang="id-ID" dirty="0" smtClean="0">
                <a:sym typeface="Wingdings" panose="05000000000000000000" pitchFamily="2" charset="2"/>
              </a:rPr>
              <a:t>9.Pembengkaan parotis.</a:t>
            </a:r>
            <a:endParaRPr lang="id-ID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5498" y="1844824"/>
            <a:ext cx="1968500" cy="177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5035" y="3789039"/>
            <a:ext cx="1858963" cy="2573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28575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d-ID" sz="3200" dirty="0" smtClean="0">
                <a:solidFill>
                  <a:srgbClr val="0070C0"/>
                </a:solidFill>
              </a:rPr>
              <a:t>Infeksi oportunistik </a:t>
            </a:r>
            <a:r>
              <a:rPr lang="id-ID" sz="3200" dirty="0" smtClean="0">
                <a:solidFill>
                  <a:srgbClr val="0070C0"/>
                </a:solidFill>
                <a:sym typeface="Wingdings" panose="05000000000000000000" pitchFamily="2" charset="2"/>
              </a:rPr>
              <a:t> laborat HIV:</a:t>
            </a:r>
          </a:p>
          <a:p>
            <a:pPr marL="0" indent="0">
              <a:buNone/>
            </a:pPr>
            <a:r>
              <a:rPr lang="id-ID" sz="3200" dirty="0" smtClean="0">
                <a:sym typeface="Wingdings" panose="05000000000000000000" pitchFamily="2" charset="2"/>
              </a:rPr>
              <a:t>1.Tuberkulosis.</a:t>
            </a:r>
          </a:p>
          <a:p>
            <a:pPr marL="0" indent="0">
              <a:buNone/>
            </a:pPr>
            <a:r>
              <a:rPr lang="id-ID" sz="3200" dirty="0" smtClean="0">
                <a:sym typeface="Wingdings" panose="05000000000000000000" pitchFamily="2" charset="2"/>
              </a:rPr>
              <a:t>2.Herpes zoster generalisata.</a:t>
            </a:r>
          </a:p>
          <a:p>
            <a:pPr marL="0" indent="0">
              <a:buNone/>
            </a:pPr>
            <a:r>
              <a:rPr lang="id-ID" sz="3200" dirty="0" smtClean="0">
                <a:sym typeface="Wingdings" panose="05000000000000000000" pitchFamily="2" charset="2"/>
              </a:rPr>
              <a:t>3.Pneumonia p.jiroveci.</a:t>
            </a:r>
          </a:p>
          <a:p>
            <a:pPr marL="0" indent="0">
              <a:buNone/>
            </a:pPr>
            <a:r>
              <a:rPr lang="id-ID" sz="3200" dirty="0" smtClean="0">
                <a:sym typeface="Wingdings" panose="05000000000000000000" pitchFamily="2" charset="2"/>
              </a:rPr>
              <a:t>4.Pneumonia berat.</a:t>
            </a:r>
            <a:endParaRPr lang="id-ID" sz="3200" dirty="0"/>
          </a:p>
        </p:txBody>
      </p:sp>
      <p:pic>
        <p:nvPicPr>
          <p:cNvPr id="7170" name="Picture 2" descr="D:\gambar download\images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941557"/>
            <a:ext cx="2880320" cy="2610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60471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d-ID" sz="3200" b="1" u="sng" dirty="0" smtClean="0">
                <a:solidFill>
                  <a:srgbClr val="C00000"/>
                </a:solidFill>
              </a:rPr>
              <a:t>Pemeriksaan Penunjang:</a:t>
            </a:r>
          </a:p>
          <a:p>
            <a:pPr marL="0" indent="0">
              <a:buNone/>
            </a:pPr>
            <a:r>
              <a:rPr lang="id-ID" sz="3200" dirty="0" smtClean="0"/>
              <a:t>Diagnosis HIV:</a:t>
            </a:r>
          </a:p>
          <a:p>
            <a:pPr marL="0" indent="0">
              <a:buNone/>
            </a:pPr>
            <a:r>
              <a:rPr lang="id-ID" sz="3200" dirty="0" smtClean="0"/>
              <a:t>1.Umur &lt;18 bulan:</a:t>
            </a:r>
          </a:p>
          <a:p>
            <a:pPr marL="0" indent="0">
              <a:buNone/>
            </a:pPr>
            <a:r>
              <a:rPr lang="id-ID" sz="3200" dirty="0" smtClean="0"/>
              <a:t>PCR RNA.</a:t>
            </a:r>
          </a:p>
          <a:p>
            <a:pPr marL="0" indent="0">
              <a:buNone/>
            </a:pPr>
            <a:r>
              <a:rPr lang="id-ID" sz="3200" dirty="0" smtClean="0"/>
              <a:t>2.Umur &gt;18 bulan:</a:t>
            </a:r>
          </a:p>
          <a:p>
            <a:pPr marL="0" indent="0">
              <a:buNone/>
            </a:pPr>
            <a:r>
              <a:rPr lang="id-ID" sz="3200" dirty="0" smtClean="0"/>
              <a:t>Cukup pemeriksaan antibodi HIV saja.</a:t>
            </a:r>
            <a:endParaRPr lang="id-ID" sz="3200" dirty="0"/>
          </a:p>
        </p:txBody>
      </p:sp>
      <p:pic>
        <p:nvPicPr>
          <p:cNvPr id="8194" name="Picture 2" descr="D:\gambar download\images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544115"/>
            <a:ext cx="3076300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03150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Text Box 5"/>
          <p:cNvSpPr txBox="1">
            <a:spLocks noChangeArrowheads="1"/>
          </p:cNvSpPr>
          <p:nvPr/>
        </p:nvSpPr>
        <p:spPr bwMode="auto">
          <a:xfrm>
            <a:off x="750888" y="44624"/>
            <a:ext cx="7885112" cy="1231106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id-ID" altLang="id-ID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" pitchFamily="34" charset="0"/>
              </a:rPr>
              <a:t>Pemeriksaan </a:t>
            </a:r>
            <a:r>
              <a:rPr lang="id-ID" altLang="id-ID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" pitchFamily="34" charset="0"/>
              </a:rPr>
              <a:t>S</a:t>
            </a:r>
            <a:r>
              <a:rPr lang="id-ID" altLang="id-ID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" pitchFamily="34" charset="0"/>
              </a:rPr>
              <a:t>tatus HIV 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id-ID" altLang="id-ID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" pitchFamily="34" charset="0"/>
              </a:rPr>
              <a:t>Pada Bayi Baru Lahir/</a:t>
            </a:r>
            <a:r>
              <a:rPr lang="en-US" altLang="id-ID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" pitchFamily="34" charset="0"/>
              </a:rPr>
              <a:t>anak</a:t>
            </a:r>
            <a:endParaRPr lang="en-US" altLang="id-ID" sz="3200" b="1" dirty="0" smtClean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ucida Sans" pitchFamily="34" charset="0"/>
            </a:endParaRPr>
          </a:p>
        </p:txBody>
      </p:sp>
      <p:sp>
        <p:nvSpPr>
          <p:cNvPr id="314" name="Text Box 2"/>
          <p:cNvSpPr txBox="1">
            <a:spLocks noChangeArrowheads="1"/>
          </p:cNvSpPr>
          <p:nvPr/>
        </p:nvSpPr>
        <p:spPr bwMode="auto">
          <a:xfrm>
            <a:off x="152239" y="1709514"/>
            <a:ext cx="8785225" cy="3231654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xtLst/>
        </p:spPr>
        <p:txBody>
          <a:bodyPr lIns="0" tIns="0" rIns="0" bIns="0">
            <a:spAutoFit/>
          </a:bodyPr>
          <a:lstStyle>
            <a:lvl1pPr marL="360363" indent="-360363" eaLnBrk="0" hangingPunct="0">
              <a:spcBef>
                <a:spcPct val="20000"/>
              </a:spcBef>
              <a:buChar char="•"/>
              <a:tabLst>
                <a:tab pos="360363" algn="l"/>
              </a:tabLst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360363" algn="l"/>
              </a:tabLs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360363" algn="l"/>
              </a:tabLs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360363" algn="l"/>
              </a:tabLs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360363" algn="l"/>
              </a:tabLs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60363" algn="l"/>
              </a:tabLs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60363" algn="l"/>
              </a:tabLs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60363" algn="l"/>
              </a:tabLs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60363" algn="l"/>
              </a:tabLs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Blip>
                <a:blip r:embed="rId2"/>
              </a:buBlip>
            </a:pPr>
            <a:r>
              <a:rPr lang="en-US" altLang="id-ID" sz="2800" dirty="0" err="1" smtClean="0"/>
              <a:t>Pemeriksaan</a:t>
            </a:r>
            <a:r>
              <a:rPr lang="en-US" altLang="id-ID" sz="2800" dirty="0" smtClean="0"/>
              <a:t> </a:t>
            </a:r>
            <a:r>
              <a:rPr lang="en-US" altLang="id-ID" sz="2800" dirty="0" err="1"/>
              <a:t>serologis</a:t>
            </a:r>
            <a:r>
              <a:rPr lang="en-US" altLang="id-ID" sz="2800" dirty="0"/>
              <a:t> anti HIV </a:t>
            </a:r>
            <a:r>
              <a:rPr lang="en-US" altLang="id-ID" sz="2800" dirty="0" err="1">
                <a:solidFill>
                  <a:srgbClr val="FFFF00"/>
                </a:solidFill>
              </a:rPr>
              <a:t>tidak</a:t>
            </a:r>
            <a:r>
              <a:rPr lang="en-US" altLang="id-ID" sz="2800" dirty="0">
                <a:solidFill>
                  <a:srgbClr val="FFFF00"/>
                </a:solidFill>
              </a:rPr>
              <a:t> </a:t>
            </a:r>
            <a:r>
              <a:rPr lang="en-US" altLang="id-ID" sz="2800" dirty="0" err="1">
                <a:solidFill>
                  <a:srgbClr val="FFFF00"/>
                </a:solidFill>
              </a:rPr>
              <a:t>dapat</a:t>
            </a:r>
            <a:r>
              <a:rPr lang="en-US" altLang="id-ID" sz="2800" dirty="0">
                <a:solidFill>
                  <a:srgbClr val="FFFF00"/>
                </a:solidFill>
              </a:rPr>
              <a:t> </a:t>
            </a:r>
            <a:r>
              <a:rPr lang="en-US" altLang="id-ID" sz="2800" dirty="0" err="1"/>
              <a:t>dipakai</a:t>
            </a:r>
            <a:r>
              <a:rPr lang="en-US" altLang="id-ID" sz="2800" dirty="0"/>
              <a:t> </a:t>
            </a:r>
            <a:r>
              <a:rPr lang="en-US" altLang="id-ID" sz="2800" dirty="0" err="1"/>
              <a:t>sebagai</a:t>
            </a:r>
            <a:r>
              <a:rPr lang="en-US" altLang="id-ID" sz="2800" dirty="0"/>
              <a:t> </a:t>
            </a:r>
            <a:r>
              <a:rPr lang="en-US" altLang="id-ID" sz="2800" dirty="0" err="1"/>
              <a:t>perasat</a:t>
            </a:r>
            <a:r>
              <a:rPr lang="en-US" altLang="id-ID" sz="2800" dirty="0"/>
              <a:t> diagnosis </a:t>
            </a:r>
            <a:r>
              <a:rPr lang="en-US" altLang="id-ID" sz="2800" dirty="0" err="1">
                <a:solidFill>
                  <a:srgbClr val="FFFF00"/>
                </a:solidFill>
              </a:rPr>
              <a:t>pada</a:t>
            </a:r>
            <a:r>
              <a:rPr lang="en-US" altLang="id-ID" sz="2800" dirty="0">
                <a:solidFill>
                  <a:srgbClr val="FFFF00"/>
                </a:solidFill>
              </a:rPr>
              <a:t> </a:t>
            </a:r>
            <a:r>
              <a:rPr lang="en-US" altLang="id-ID" sz="2800" dirty="0" err="1">
                <a:solidFill>
                  <a:srgbClr val="FFFF00"/>
                </a:solidFill>
              </a:rPr>
              <a:t>anak</a:t>
            </a:r>
            <a:r>
              <a:rPr lang="en-US" altLang="id-ID" sz="2800" dirty="0">
                <a:solidFill>
                  <a:srgbClr val="FFFF00"/>
                </a:solidFill>
              </a:rPr>
              <a:t> &lt; 18 </a:t>
            </a:r>
            <a:r>
              <a:rPr lang="en-US" altLang="id-ID" sz="2800" dirty="0" err="1">
                <a:solidFill>
                  <a:srgbClr val="FFFF00"/>
                </a:solidFill>
              </a:rPr>
              <a:t>bulan</a:t>
            </a:r>
            <a:r>
              <a:rPr lang="en-US" altLang="id-ID" sz="2800" dirty="0"/>
              <a:t>, </a:t>
            </a:r>
            <a:endParaRPr lang="id-ID" altLang="id-ID" sz="2800" dirty="0" smtClean="0"/>
          </a:p>
          <a:p>
            <a:pPr eaLnBrk="1" hangingPunct="1">
              <a:spcBef>
                <a:spcPct val="50000"/>
              </a:spcBef>
              <a:buBlip>
                <a:blip r:embed="rId2"/>
              </a:buBlip>
            </a:pPr>
            <a:r>
              <a:rPr lang="en-US" altLang="id-ID" sz="2800" dirty="0" err="1"/>
              <a:t>Bila</a:t>
            </a:r>
            <a:r>
              <a:rPr lang="en-US" altLang="id-ID" sz="2800" dirty="0"/>
              <a:t> </a:t>
            </a:r>
            <a:r>
              <a:rPr lang="en-US" altLang="id-ID" sz="2800" dirty="0" err="1"/>
              <a:t>Serologis</a:t>
            </a:r>
            <a:r>
              <a:rPr lang="en-US" altLang="id-ID" sz="2800" dirty="0"/>
              <a:t> </a:t>
            </a:r>
            <a:r>
              <a:rPr lang="en-US" altLang="id-ID" sz="2800" dirty="0" err="1"/>
              <a:t>Positif</a:t>
            </a:r>
            <a:r>
              <a:rPr lang="en-US" altLang="id-ID" sz="2800" dirty="0"/>
              <a:t> </a:t>
            </a:r>
            <a:r>
              <a:rPr lang="en-US" altLang="id-ID" sz="2800" dirty="0" err="1"/>
              <a:t>pada</a:t>
            </a:r>
            <a:r>
              <a:rPr lang="en-US" altLang="id-ID" sz="2800" dirty="0"/>
              <a:t> </a:t>
            </a:r>
            <a:r>
              <a:rPr lang="en-US" altLang="id-ID" sz="2800" dirty="0" err="1"/>
              <a:t>usia</a:t>
            </a:r>
            <a:r>
              <a:rPr lang="en-US" altLang="id-ID" sz="2800" dirty="0"/>
              <a:t> &gt; 18 </a:t>
            </a:r>
            <a:r>
              <a:rPr lang="en-US" altLang="id-ID" sz="2800" dirty="0" err="1"/>
              <a:t>bulan</a:t>
            </a:r>
            <a:r>
              <a:rPr lang="en-US" altLang="id-ID" sz="2800" dirty="0"/>
              <a:t>, </a:t>
            </a:r>
            <a:r>
              <a:rPr lang="en-US" altLang="id-ID" sz="2800" dirty="0" err="1"/>
              <a:t>dianggap</a:t>
            </a:r>
            <a:r>
              <a:rPr lang="en-US" altLang="id-ID" sz="2800" dirty="0"/>
              <a:t> </a:t>
            </a:r>
            <a:r>
              <a:rPr lang="en-US" altLang="id-ID" sz="2800" dirty="0" err="1"/>
              <a:t>anak</a:t>
            </a:r>
            <a:r>
              <a:rPr lang="en-US" altLang="id-ID" sz="2800" dirty="0"/>
              <a:t> </a:t>
            </a:r>
            <a:r>
              <a:rPr lang="en-US" altLang="id-ID" sz="2800" dirty="0" err="1"/>
              <a:t>terinfeksi</a:t>
            </a:r>
            <a:r>
              <a:rPr lang="en-US" altLang="id-ID" sz="2800" dirty="0"/>
              <a:t> </a:t>
            </a:r>
            <a:r>
              <a:rPr lang="en-US" altLang="id-ID" sz="2800" dirty="0" smtClean="0"/>
              <a:t>HIV</a:t>
            </a:r>
            <a:endParaRPr lang="id-ID" altLang="id-ID" sz="2800" dirty="0" smtClean="0"/>
          </a:p>
          <a:p>
            <a:pPr marL="0" indent="0" eaLnBrk="1" hangingPunct="1">
              <a:spcBef>
                <a:spcPct val="50000"/>
              </a:spcBef>
              <a:buNone/>
            </a:pPr>
            <a:endParaRPr lang="id-ID" altLang="id-ID" sz="2800" dirty="0" smtClean="0"/>
          </a:p>
          <a:p>
            <a:pPr marL="0" indent="0" eaLnBrk="1" hangingPunct="1">
              <a:spcBef>
                <a:spcPct val="50000"/>
              </a:spcBef>
              <a:buNone/>
            </a:pPr>
            <a:endParaRPr lang="id-ID" altLang="id-ID" sz="2800" dirty="0"/>
          </a:p>
        </p:txBody>
      </p:sp>
      <p:grpSp>
        <p:nvGrpSpPr>
          <p:cNvPr id="316" name="Group 178"/>
          <p:cNvGrpSpPr>
            <a:grpSpLocks/>
          </p:cNvGrpSpPr>
          <p:nvPr/>
        </p:nvGrpSpPr>
        <p:grpSpPr bwMode="auto">
          <a:xfrm>
            <a:off x="249238" y="4286257"/>
            <a:ext cx="8496301" cy="606426"/>
            <a:chOff x="157" y="2700"/>
            <a:chExt cx="5352" cy="382"/>
          </a:xfrm>
        </p:grpSpPr>
        <p:sp>
          <p:nvSpPr>
            <p:cNvPr id="317" name="Line 114"/>
            <p:cNvSpPr>
              <a:spLocks noChangeShapeType="1"/>
            </p:cNvSpPr>
            <p:nvPr/>
          </p:nvSpPr>
          <p:spPr bwMode="auto">
            <a:xfrm>
              <a:off x="293" y="2976"/>
              <a:ext cx="5216" cy="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18" name="Line 115"/>
            <p:cNvSpPr>
              <a:spLocks noChangeShapeType="1"/>
            </p:cNvSpPr>
            <p:nvPr/>
          </p:nvSpPr>
          <p:spPr bwMode="auto">
            <a:xfrm>
              <a:off x="275" y="2865"/>
              <a:ext cx="0" cy="20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19" name="Text Box 116"/>
            <p:cNvSpPr txBox="1">
              <a:spLocks noChangeArrowheads="1"/>
            </p:cNvSpPr>
            <p:nvPr/>
          </p:nvSpPr>
          <p:spPr bwMode="auto">
            <a:xfrm>
              <a:off x="157" y="2704"/>
              <a:ext cx="316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id-ID" sz="1600" b="1" dirty="0" err="1">
                  <a:solidFill>
                    <a:srgbClr val="FFFF00"/>
                  </a:solidFill>
                </a:rPr>
                <a:t>Lahir</a:t>
              </a:r>
              <a:endParaRPr lang="en-US" altLang="id-ID" sz="1400" b="1" dirty="0">
                <a:solidFill>
                  <a:srgbClr val="FFFF00"/>
                </a:solidFill>
              </a:endParaRPr>
            </a:p>
          </p:txBody>
        </p:sp>
        <p:sp>
          <p:nvSpPr>
            <p:cNvPr id="320" name="Line 117"/>
            <p:cNvSpPr>
              <a:spLocks noChangeShapeType="1"/>
            </p:cNvSpPr>
            <p:nvPr/>
          </p:nvSpPr>
          <p:spPr bwMode="auto">
            <a:xfrm>
              <a:off x="2132" y="2865"/>
              <a:ext cx="0" cy="20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21" name="Text Box 118"/>
            <p:cNvSpPr txBox="1">
              <a:spLocks noChangeArrowheads="1"/>
            </p:cNvSpPr>
            <p:nvPr/>
          </p:nvSpPr>
          <p:spPr bwMode="auto">
            <a:xfrm>
              <a:off x="2019" y="2704"/>
              <a:ext cx="302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id-ID" sz="1600" b="1" dirty="0">
                  <a:solidFill>
                    <a:srgbClr val="FFFF00"/>
                  </a:solidFill>
                </a:rPr>
                <a:t>9 </a:t>
              </a:r>
              <a:r>
                <a:rPr lang="en-US" altLang="id-ID" sz="1600" b="1" dirty="0" err="1">
                  <a:solidFill>
                    <a:srgbClr val="FFFF00"/>
                  </a:solidFill>
                </a:rPr>
                <a:t>bln</a:t>
              </a:r>
              <a:endParaRPr lang="en-US" altLang="id-ID" sz="1600" b="1" dirty="0">
                <a:solidFill>
                  <a:srgbClr val="FFFF00"/>
                </a:solidFill>
              </a:endParaRPr>
            </a:p>
          </p:txBody>
        </p:sp>
        <p:sp>
          <p:nvSpPr>
            <p:cNvPr id="322" name="Line 119"/>
            <p:cNvSpPr>
              <a:spLocks noChangeShapeType="1"/>
            </p:cNvSpPr>
            <p:nvPr/>
          </p:nvSpPr>
          <p:spPr bwMode="auto">
            <a:xfrm>
              <a:off x="3285" y="2880"/>
              <a:ext cx="0" cy="20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23" name="Text Box 120"/>
            <p:cNvSpPr txBox="1">
              <a:spLocks noChangeArrowheads="1"/>
            </p:cNvSpPr>
            <p:nvPr/>
          </p:nvSpPr>
          <p:spPr bwMode="auto">
            <a:xfrm>
              <a:off x="3105" y="2700"/>
              <a:ext cx="374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id-ID" sz="1600" b="1" dirty="0">
                  <a:solidFill>
                    <a:srgbClr val="FFFF00"/>
                  </a:solidFill>
                </a:rPr>
                <a:t>12 </a:t>
              </a:r>
              <a:r>
                <a:rPr lang="en-US" altLang="id-ID" sz="1600" b="1" dirty="0" err="1">
                  <a:solidFill>
                    <a:srgbClr val="FFFF00"/>
                  </a:solidFill>
                </a:rPr>
                <a:t>bln</a:t>
              </a:r>
              <a:endParaRPr lang="en-US" altLang="id-ID" sz="1600" b="1" dirty="0">
                <a:solidFill>
                  <a:srgbClr val="FFFF00"/>
                </a:solidFill>
              </a:endParaRPr>
            </a:p>
          </p:txBody>
        </p:sp>
        <p:sp>
          <p:nvSpPr>
            <p:cNvPr id="324" name="Line 121"/>
            <p:cNvSpPr>
              <a:spLocks noChangeShapeType="1"/>
            </p:cNvSpPr>
            <p:nvPr/>
          </p:nvSpPr>
          <p:spPr bwMode="auto">
            <a:xfrm>
              <a:off x="4797" y="2865"/>
              <a:ext cx="0" cy="20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25" name="Text Box 122"/>
            <p:cNvSpPr txBox="1">
              <a:spLocks noChangeArrowheads="1"/>
            </p:cNvSpPr>
            <p:nvPr/>
          </p:nvSpPr>
          <p:spPr bwMode="auto">
            <a:xfrm>
              <a:off x="4658" y="2704"/>
              <a:ext cx="374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id-ID" sz="1600" b="1" dirty="0">
                  <a:solidFill>
                    <a:srgbClr val="FFFF00"/>
                  </a:solidFill>
                </a:rPr>
                <a:t>18 </a:t>
              </a:r>
              <a:r>
                <a:rPr lang="en-US" altLang="id-ID" sz="1600" b="1" dirty="0" err="1">
                  <a:solidFill>
                    <a:srgbClr val="FFFF00"/>
                  </a:solidFill>
                </a:rPr>
                <a:t>bln</a:t>
              </a:r>
              <a:endParaRPr lang="en-US" altLang="id-ID" sz="1600" b="1" dirty="0">
                <a:solidFill>
                  <a:srgbClr val="FFFF00"/>
                </a:solidFill>
              </a:endParaRPr>
            </a:p>
          </p:txBody>
        </p:sp>
        <p:sp>
          <p:nvSpPr>
            <p:cNvPr id="326" name="Line 123"/>
            <p:cNvSpPr>
              <a:spLocks noChangeShapeType="1"/>
            </p:cNvSpPr>
            <p:nvPr/>
          </p:nvSpPr>
          <p:spPr bwMode="auto">
            <a:xfrm>
              <a:off x="678" y="2865"/>
              <a:ext cx="0" cy="20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27" name="Text Box 124"/>
            <p:cNvSpPr txBox="1">
              <a:spLocks noChangeArrowheads="1"/>
            </p:cNvSpPr>
            <p:nvPr/>
          </p:nvSpPr>
          <p:spPr bwMode="auto">
            <a:xfrm>
              <a:off x="565" y="2704"/>
              <a:ext cx="297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id-ID" sz="1600" b="1" dirty="0">
                  <a:solidFill>
                    <a:srgbClr val="FFFF00"/>
                  </a:solidFill>
                </a:rPr>
                <a:t>1</a:t>
              </a:r>
              <a:r>
                <a:rPr lang="en-US" altLang="id-ID" sz="1400" b="1" dirty="0">
                  <a:solidFill>
                    <a:srgbClr val="FFFF00"/>
                  </a:solidFill>
                </a:rPr>
                <a:t> </a:t>
              </a:r>
              <a:r>
                <a:rPr lang="en-US" altLang="id-ID" sz="1600" b="1" dirty="0" err="1">
                  <a:solidFill>
                    <a:srgbClr val="FFFF00"/>
                  </a:solidFill>
                </a:rPr>
                <a:t>bln</a:t>
              </a:r>
              <a:endParaRPr lang="en-US" altLang="id-ID" sz="1400" b="1" dirty="0">
                <a:solidFill>
                  <a:srgbClr val="FFFF00"/>
                </a:solidFill>
              </a:endParaRPr>
            </a:p>
          </p:txBody>
        </p:sp>
        <p:sp>
          <p:nvSpPr>
            <p:cNvPr id="328" name="Line 125"/>
            <p:cNvSpPr>
              <a:spLocks noChangeShapeType="1"/>
            </p:cNvSpPr>
            <p:nvPr/>
          </p:nvSpPr>
          <p:spPr bwMode="auto">
            <a:xfrm>
              <a:off x="1133" y="2865"/>
              <a:ext cx="0" cy="20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29" name="Text Box 126"/>
            <p:cNvSpPr txBox="1">
              <a:spLocks noChangeArrowheads="1"/>
            </p:cNvSpPr>
            <p:nvPr/>
          </p:nvSpPr>
          <p:spPr bwMode="auto">
            <a:xfrm>
              <a:off x="1020" y="2704"/>
              <a:ext cx="302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id-ID" sz="1600" b="1" dirty="0">
                  <a:solidFill>
                    <a:srgbClr val="FFFF00"/>
                  </a:solidFill>
                </a:rPr>
                <a:t>2 </a:t>
              </a:r>
              <a:r>
                <a:rPr lang="en-US" altLang="id-ID" sz="1600" b="1" dirty="0" err="1">
                  <a:solidFill>
                    <a:srgbClr val="FFFF00"/>
                  </a:solidFill>
                </a:rPr>
                <a:t>bln</a:t>
              </a:r>
              <a:endParaRPr lang="en-US" altLang="id-ID" sz="1600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331" name="Group 127"/>
          <p:cNvGrpSpPr>
            <a:grpSpLocks/>
          </p:cNvGrpSpPr>
          <p:nvPr/>
        </p:nvGrpSpPr>
        <p:grpSpPr bwMode="auto">
          <a:xfrm>
            <a:off x="320675" y="4940309"/>
            <a:ext cx="7272338" cy="261938"/>
            <a:chOff x="249" y="3067"/>
            <a:chExt cx="4581" cy="165"/>
          </a:xfrm>
        </p:grpSpPr>
        <p:sp>
          <p:nvSpPr>
            <p:cNvPr id="332" name="Rectangle 128"/>
            <p:cNvSpPr>
              <a:spLocks noChangeArrowheads="1"/>
            </p:cNvSpPr>
            <p:nvPr/>
          </p:nvSpPr>
          <p:spPr bwMode="auto">
            <a:xfrm>
              <a:off x="249" y="3067"/>
              <a:ext cx="4581" cy="136"/>
            </a:xfrm>
            <a:prstGeom prst="rect">
              <a:avLst/>
            </a:prstGeom>
            <a:gradFill rotWithShape="1">
              <a:gsLst>
                <a:gs pos="0">
                  <a:srgbClr val="00FF00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rgbClr val="00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d-ID" altLang="id-ID" sz="1800"/>
            </a:p>
          </p:txBody>
        </p:sp>
        <p:sp>
          <p:nvSpPr>
            <p:cNvPr id="333" name="Text Box 129"/>
            <p:cNvSpPr txBox="1">
              <a:spLocks noChangeArrowheads="1"/>
            </p:cNvSpPr>
            <p:nvPr/>
          </p:nvSpPr>
          <p:spPr bwMode="auto">
            <a:xfrm>
              <a:off x="303" y="3077"/>
              <a:ext cx="944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id-ID" sz="1600" b="1" dirty="0">
                  <a:solidFill>
                    <a:schemeClr val="bg1"/>
                  </a:solidFill>
                </a:rPr>
                <a:t>IgG </a:t>
              </a:r>
              <a:r>
                <a:rPr lang="en-US" altLang="id-ID" sz="1600" b="1" dirty="0" err="1">
                  <a:solidFill>
                    <a:schemeClr val="bg1"/>
                  </a:solidFill>
                </a:rPr>
                <a:t>AntiHIV</a:t>
              </a:r>
              <a:r>
                <a:rPr lang="en-US" altLang="id-ID" sz="1600" b="1" dirty="0">
                  <a:solidFill>
                    <a:schemeClr val="bg1"/>
                  </a:solidFill>
                </a:rPr>
                <a:t> </a:t>
              </a:r>
              <a:r>
                <a:rPr lang="en-US" altLang="id-ID" sz="1600" b="1" dirty="0" err="1">
                  <a:solidFill>
                    <a:schemeClr val="bg1"/>
                  </a:solidFill>
                </a:rPr>
                <a:t>ibu</a:t>
              </a:r>
              <a:endParaRPr lang="en-US" altLang="id-ID" sz="1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34" name="Rectangle 333"/>
          <p:cNvSpPr>
            <a:spLocks noChangeArrowheads="1"/>
          </p:cNvSpPr>
          <p:nvPr/>
        </p:nvSpPr>
        <p:spPr bwMode="auto">
          <a:xfrm>
            <a:off x="1076325" y="5243513"/>
            <a:ext cx="673100" cy="344487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b="1" dirty="0">
                <a:latin typeface="+mn-lt"/>
                <a:ea typeface="+mn-ea"/>
              </a:rPr>
              <a:t>PCR</a:t>
            </a:r>
          </a:p>
        </p:txBody>
      </p:sp>
      <p:cxnSp>
        <p:nvCxnSpPr>
          <p:cNvPr id="349" name="Straight Arrow Connector 348"/>
          <p:cNvCxnSpPr/>
          <p:nvPr/>
        </p:nvCxnSpPr>
        <p:spPr>
          <a:xfrm rot="5400000">
            <a:off x="3134345" y="5501482"/>
            <a:ext cx="428625" cy="1587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0" name="Group 133"/>
          <p:cNvGrpSpPr>
            <a:grpSpLocks/>
          </p:cNvGrpSpPr>
          <p:nvPr/>
        </p:nvGrpSpPr>
        <p:grpSpPr bwMode="auto">
          <a:xfrm>
            <a:off x="3429000" y="5286400"/>
            <a:ext cx="1727200" cy="292102"/>
            <a:chOff x="703" y="3475"/>
            <a:chExt cx="453" cy="184"/>
          </a:xfrm>
        </p:grpSpPr>
        <p:sp>
          <p:nvSpPr>
            <p:cNvPr id="351" name="Rectangle 134"/>
            <p:cNvSpPr>
              <a:spLocks noChangeArrowheads="1"/>
            </p:cNvSpPr>
            <p:nvPr/>
          </p:nvSpPr>
          <p:spPr bwMode="auto">
            <a:xfrm>
              <a:off x="703" y="3475"/>
              <a:ext cx="453" cy="137"/>
            </a:xfrm>
            <a:prstGeom prst="rect">
              <a:avLst/>
            </a:prstGeom>
            <a:solidFill>
              <a:srgbClr val="FF99FF"/>
            </a:solidFill>
            <a:ln w="9525">
              <a:solidFill>
                <a:srgbClr val="FF00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d-ID" altLang="id-ID" sz="1800"/>
            </a:p>
          </p:txBody>
        </p:sp>
        <p:sp>
          <p:nvSpPr>
            <p:cNvPr id="352" name="Text Box 135"/>
            <p:cNvSpPr txBox="1">
              <a:spLocks noChangeArrowheads="1"/>
            </p:cNvSpPr>
            <p:nvPr/>
          </p:nvSpPr>
          <p:spPr bwMode="auto">
            <a:xfrm>
              <a:off x="791" y="3485"/>
              <a:ext cx="276" cy="174"/>
            </a:xfrm>
            <a:prstGeom prst="rect">
              <a:avLst/>
            </a:prstGeom>
            <a:solidFill>
              <a:srgbClr val="FF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id-ID" altLang="id-ID" sz="1800" b="1" dirty="0">
                  <a:solidFill>
                    <a:schemeClr val="bg1"/>
                  </a:solidFill>
                </a:rPr>
                <a:t>Ser</a:t>
              </a:r>
              <a:r>
                <a:rPr lang="en-US" altLang="id-ID" sz="1800" b="1" dirty="0" err="1">
                  <a:solidFill>
                    <a:schemeClr val="bg1"/>
                  </a:solidFill>
                </a:rPr>
                <a:t>ologis</a:t>
              </a:r>
              <a:endParaRPr lang="en-US" altLang="id-ID" sz="1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53" name="TextBox 57"/>
          <p:cNvSpPr txBox="1">
            <a:spLocks noChangeArrowheads="1"/>
          </p:cNvSpPr>
          <p:nvPr/>
        </p:nvSpPr>
        <p:spPr bwMode="auto">
          <a:xfrm>
            <a:off x="2915816" y="5715000"/>
            <a:ext cx="8850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d-ID" altLang="id-ID" sz="2000" b="1" dirty="0">
                <a:solidFill>
                  <a:schemeClr val="bg1"/>
                </a:solidFill>
              </a:rPr>
              <a:t>74 % </a:t>
            </a:r>
          </a:p>
        </p:txBody>
      </p:sp>
      <p:grpSp>
        <p:nvGrpSpPr>
          <p:cNvPr id="354" name="Group 156"/>
          <p:cNvGrpSpPr>
            <a:grpSpLocks/>
          </p:cNvGrpSpPr>
          <p:nvPr/>
        </p:nvGrpSpPr>
        <p:grpSpPr bwMode="auto">
          <a:xfrm>
            <a:off x="3956844" y="5516563"/>
            <a:ext cx="335756" cy="373062"/>
            <a:chOff x="340" y="799"/>
            <a:chExt cx="408" cy="409"/>
          </a:xfrm>
        </p:grpSpPr>
        <p:sp>
          <p:nvSpPr>
            <p:cNvPr id="355" name="Oval 157"/>
            <p:cNvSpPr>
              <a:spLocks noChangeArrowheads="1"/>
            </p:cNvSpPr>
            <p:nvPr/>
          </p:nvSpPr>
          <p:spPr bwMode="auto">
            <a:xfrm>
              <a:off x="340" y="799"/>
              <a:ext cx="408" cy="409"/>
            </a:xfrm>
            <a:prstGeom prst="ellipse">
              <a:avLst/>
            </a:prstGeom>
            <a:solidFill>
              <a:srgbClr val="FF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d-ID" altLang="id-ID" sz="1800"/>
            </a:p>
          </p:txBody>
        </p:sp>
        <p:sp>
          <p:nvSpPr>
            <p:cNvPr id="356" name="AutoShape 158"/>
            <p:cNvSpPr>
              <a:spLocks noChangeArrowheads="1"/>
            </p:cNvSpPr>
            <p:nvPr/>
          </p:nvSpPr>
          <p:spPr bwMode="auto">
            <a:xfrm>
              <a:off x="409" y="868"/>
              <a:ext cx="271" cy="272"/>
            </a:xfrm>
            <a:prstGeom prst="plus">
              <a:avLst>
                <a:gd name="adj" fmla="val 36593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d-ID" altLang="id-ID" sz="1800"/>
            </a:p>
          </p:txBody>
        </p:sp>
      </p:grpSp>
      <p:cxnSp>
        <p:nvCxnSpPr>
          <p:cNvPr id="357" name="AutoShape 177"/>
          <p:cNvCxnSpPr>
            <a:cxnSpLocks noChangeShapeType="1"/>
          </p:cNvCxnSpPr>
          <p:nvPr/>
        </p:nvCxnSpPr>
        <p:spPr bwMode="auto">
          <a:xfrm flipV="1">
            <a:off x="4244975" y="5410423"/>
            <a:ext cx="3348038" cy="250825"/>
          </a:xfrm>
          <a:prstGeom prst="bentConnector3">
            <a:avLst>
              <a:gd name="adj1" fmla="val 49977"/>
            </a:avLst>
          </a:prstGeom>
          <a:noFill/>
          <a:ln w="38100">
            <a:solidFill>
              <a:schemeClr val="bg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" name="Straight Arrow Connector 357"/>
          <p:cNvCxnSpPr>
            <a:endCxn id="359" idx="0"/>
          </p:cNvCxnSpPr>
          <p:nvPr/>
        </p:nvCxnSpPr>
        <p:spPr>
          <a:xfrm>
            <a:off x="5249480" y="5156200"/>
            <a:ext cx="0" cy="812486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9" name="TextBox 58"/>
          <p:cNvSpPr txBox="1">
            <a:spLocks noChangeArrowheads="1"/>
          </p:cNvSpPr>
          <p:nvPr/>
        </p:nvSpPr>
        <p:spPr bwMode="auto">
          <a:xfrm>
            <a:off x="4816861" y="5968686"/>
            <a:ext cx="8652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d-ID" altLang="id-ID" sz="2000" b="1" dirty="0">
                <a:solidFill>
                  <a:schemeClr val="bg1"/>
                </a:solidFill>
              </a:rPr>
              <a:t>96 % </a:t>
            </a:r>
          </a:p>
        </p:txBody>
      </p:sp>
      <p:grpSp>
        <p:nvGrpSpPr>
          <p:cNvPr id="360" name="Group 136"/>
          <p:cNvGrpSpPr>
            <a:grpSpLocks/>
          </p:cNvGrpSpPr>
          <p:nvPr/>
        </p:nvGrpSpPr>
        <p:grpSpPr bwMode="auto">
          <a:xfrm>
            <a:off x="7593013" y="5157186"/>
            <a:ext cx="1150937" cy="292098"/>
            <a:chOff x="703" y="3475"/>
            <a:chExt cx="453" cy="184"/>
          </a:xfrm>
        </p:grpSpPr>
        <p:sp>
          <p:nvSpPr>
            <p:cNvPr id="361" name="Rectangle 137"/>
            <p:cNvSpPr>
              <a:spLocks noChangeArrowheads="1"/>
            </p:cNvSpPr>
            <p:nvPr/>
          </p:nvSpPr>
          <p:spPr bwMode="auto">
            <a:xfrm>
              <a:off x="703" y="3475"/>
              <a:ext cx="453" cy="137"/>
            </a:xfrm>
            <a:prstGeom prst="rect">
              <a:avLst/>
            </a:prstGeom>
            <a:solidFill>
              <a:srgbClr val="FF99FF"/>
            </a:solidFill>
            <a:ln w="9525">
              <a:solidFill>
                <a:srgbClr val="FF00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d-ID" altLang="id-ID" sz="1800"/>
            </a:p>
          </p:txBody>
        </p:sp>
        <p:sp>
          <p:nvSpPr>
            <p:cNvPr id="362" name="Text Box 138"/>
            <p:cNvSpPr txBox="1">
              <a:spLocks noChangeArrowheads="1"/>
            </p:cNvSpPr>
            <p:nvPr/>
          </p:nvSpPr>
          <p:spPr bwMode="auto">
            <a:xfrm>
              <a:off x="721" y="3485"/>
              <a:ext cx="414" cy="174"/>
            </a:xfrm>
            <a:prstGeom prst="rect">
              <a:avLst/>
            </a:prstGeom>
            <a:solidFill>
              <a:srgbClr val="FF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id-ID" altLang="id-ID" sz="1800" b="1" dirty="0">
                  <a:solidFill>
                    <a:schemeClr val="bg1"/>
                  </a:solidFill>
                </a:rPr>
                <a:t>Ser</a:t>
              </a:r>
              <a:r>
                <a:rPr lang="en-US" altLang="id-ID" sz="1800" b="1" dirty="0" err="1">
                  <a:solidFill>
                    <a:schemeClr val="bg1"/>
                  </a:solidFill>
                </a:rPr>
                <a:t>ologis</a:t>
              </a:r>
              <a:endParaRPr lang="en-US" altLang="id-ID" sz="1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63" name="Group 163"/>
          <p:cNvGrpSpPr>
            <a:grpSpLocks/>
          </p:cNvGrpSpPr>
          <p:nvPr/>
        </p:nvGrpSpPr>
        <p:grpSpPr bwMode="auto">
          <a:xfrm>
            <a:off x="7740352" y="5594795"/>
            <a:ext cx="392411" cy="280543"/>
            <a:chOff x="385" y="300"/>
            <a:chExt cx="408" cy="409"/>
          </a:xfrm>
          <a:solidFill>
            <a:schemeClr val="accent1">
              <a:lumMod val="50000"/>
            </a:schemeClr>
          </a:solidFill>
        </p:grpSpPr>
        <p:sp>
          <p:nvSpPr>
            <p:cNvPr id="364" name="Oval 164"/>
            <p:cNvSpPr>
              <a:spLocks noChangeArrowheads="1"/>
            </p:cNvSpPr>
            <p:nvPr/>
          </p:nvSpPr>
          <p:spPr bwMode="auto">
            <a:xfrm>
              <a:off x="385" y="300"/>
              <a:ext cx="408" cy="40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d-ID" altLang="id-ID" sz="1800"/>
            </a:p>
          </p:txBody>
        </p:sp>
        <p:sp>
          <p:nvSpPr>
            <p:cNvPr id="365" name="Rectangle 165"/>
            <p:cNvSpPr>
              <a:spLocks noChangeArrowheads="1"/>
            </p:cNvSpPr>
            <p:nvPr/>
          </p:nvSpPr>
          <p:spPr bwMode="auto">
            <a:xfrm>
              <a:off x="453" y="471"/>
              <a:ext cx="271" cy="6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d-ID" altLang="id-ID" sz="1800"/>
            </a:p>
          </p:txBody>
        </p:sp>
      </p:grpSp>
      <p:cxnSp>
        <p:nvCxnSpPr>
          <p:cNvPr id="366" name="AutoShape 175"/>
          <p:cNvCxnSpPr>
            <a:cxnSpLocks noChangeShapeType="1"/>
            <a:stCxn id="364" idx="4"/>
            <a:endCxn id="383" idx="0"/>
          </p:cNvCxnSpPr>
          <p:nvPr/>
        </p:nvCxnSpPr>
        <p:spPr bwMode="auto">
          <a:xfrm flipH="1">
            <a:off x="7934188" y="5875338"/>
            <a:ext cx="2370" cy="361974"/>
          </a:xfrm>
          <a:prstGeom prst="straightConnector1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370" name="Group 166"/>
          <p:cNvGrpSpPr>
            <a:grpSpLocks/>
          </p:cNvGrpSpPr>
          <p:nvPr/>
        </p:nvGrpSpPr>
        <p:grpSpPr bwMode="auto">
          <a:xfrm>
            <a:off x="8108601" y="5415757"/>
            <a:ext cx="423839" cy="388144"/>
            <a:chOff x="340" y="799"/>
            <a:chExt cx="408" cy="409"/>
          </a:xfrm>
          <a:solidFill>
            <a:srgbClr val="FF0066"/>
          </a:solidFill>
        </p:grpSpPr>
        <p:sp>
          <p:nvSpPr>
            <p:cNvPr id="371" name="Oval 167"/>
            <p:cNvSpPr>
              <a:spLocks noChangeArrowheads="1"/>
            </p:cNvSpPr>
            <p:nvPr/>
          </p:nvSpPr>
          <p:spPr bwMode="auto">
            <a:xfrm>
              <a:off x="340" y="799"/>
              <a:ext cx="408" cy="40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d-ID" altLang="id-ID" sz="1800"/>
            </a:p>
          </p:txBody>
        </p:sp>
        <p:sp>
          <p:nvSpPr>
            <p:cNvPr id="372" name="AutoShape 168"/>
            <p:cNvSpPr>
              <a:spLocks noChangeArrowheads="1"/>
            </p:cNvSpPr>
            <p:nvPr/>
          </p:nvSpPr>
          <p:spPr bwMode="auto">
            <a:xfrm>
              <a:off x="409" y="868"/>
              <a:ext cx="271" cy="272"/>
            </a:xfrm>
            <a:prstGeom prst="plus">
              <a:avLst>
                <a:gd name="adj" fmla="val 36593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d-ID" altLang="id-ID" sz="1800"/>
            </a:p>
          </p:txBody>
        </p:sp>
      </p:grpSp>
      <p:cxnSp>
        <p:nvCxnSpPr>
          <p:cNvPr id="373" name="AutoShape 176"/>
          <p:cNvCxnSpPr>
            <a:cxnSpLocks noChangeShapeType="1"/>
          </p:cNvCxnSpPr>
          <p:nvPr/>
        </p:nvCxnSpPr>
        <p:spPr bwMode="auto">
          <a:xfrm>
            <a:off x="8342832" y="5783263"/>
            <a:ext cx="0" cy="431800"/>
          </a:xfrm>
          <a:prstGeom prst="straightConnector1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7" name="TextBox 56"/>
          <p:cNvSpPr txBox="1">
            <a:spLocks noChangeArrowheads="1"/>
          </p:cNvSpPr>
          <p:nvPr/>
        </p:nvSpPr>
        <p:spPr bwMode="auto">
          <a:xfrm>
            <a:off x="0" y="6515497"/>
            <a:ext cx="29289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d-ID" altLang="id-ID" sz="1800" b="1" dirty="0"/>
              <a:t>Nia Kurniati, 2012 </a:t>
            </a:r>
          </a:p>
        </p:txBody>
      </p:sp>
      <p:grpSp>
        <p:nvGrpSpPr>
          <p:cNvPr id="379" name="Group 166"/>
          <p:cNvGrpSpPr>
            <a:grpSpLocks/>
          </p:cNvGrpSpPr>
          <p:nvPr/>
        </p:nvGrpSpPr>
        <p:grpSpPr bwMode="auto">
          <a:xfrm>
            <a:off x="8130393" y="6237312"/>
            <a:ext cx="423839" cy="388144"/>
            <a:chOff x="340" y="799"/>
            <a:chExt cx="408" cy="409"/>
          </a:xfrm>
          <a:solidFill>
            <a:srgbClr val="FF0066"/>
          </a:solidFill>
        </p:grpSpPr>
        <p:sp>
          <p:nvSpPr>
            <p:cNvPr id="380" name="Oval 167"/>
            <p:cNvSpPr>
              <a:spLocks noChangeArrowheads="1"/>
            </p:cNvSpPr>
            <p:nvPr/>
          </p:nvSpPr>
          <p:spPr bwMode="auto">
            <a:xfrm>
              <a:off x="340" y="799"/>
              <a:ext cx="408" cy="40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d-ID" altLang="id-ID" sz="1800"/>
            </a:p>
          </p:txBody>
        </p:sp>
        <p:sp>
          <p:nvSpPr>
            <p:cNvPr id="381" name="AutoShape 168"/>
            <p:cNvSpPr>
              <a:spLocks noChangeArrowheads="1"/>
            </p:cNvSpPr>
            <p:nvPr/>
          </p:nvSpPr>
          <p:spPr bwMode="auto">
            <a:xfrm>
              <a:off x="409" y="868"/>
              <a:ext cx="271" cy="272"/>
            </a:xfrm>
            <a:prstGeom prst="plus">
              <a:avLst>
                <a:gd name="adj" fmla="val 36593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d-ID" altLang="id-ID" sz="1800"/>
            </a:p>
          </p:txBody>
        </p:sp>
      </p:grpSp>
      <p:grpSp>
        <p:nvGrpSpPr>
          <p:cNvPr id="382" name="Group 163"/>
          <p:cNvGrpSpPr>
            <a:grpSpLocks/>
          </p:cNvGrpSpPr>
          <p:nvPr/>
        </p:nvGrpSpPr>
        <p:grpSpPr bwMode="auto">
          <a:xfrm>
            <a:off x="7737982" y="6237312"/>
            <a:ext cx="392411" cy="280543"/>
            <a:chOff x="385" y="300"/>
            <a:chExt cx="408" cy="409"/>
          </a:xfrm>
          <a:solidFill>
            <a:schemeClr val="accent1">
              <a:lumMod val="50000"/>
            </a:schemeClr>
          </a:solidFill>
        </p:grpSpPr>
        <p:sp>
          <p:nvSpPr>
            <p:cNvPr id="383" name="Oval 164"/>
            <p:cNvSpPr>
              <a:spLocks noChangeArrowheads="1"/>
            </p:cNvSpPr>
            <p:nvPr/>
          </p:nvSpPr>
          <p:spPr bwMode="auto">
            <a:xfrm>
              <a:off x="385" y="300"/>
              <a:ext cx="408" cy="40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d-ID" altLang="id-ID" sz="1800"/>
            </a:p>
          </p:txBody>
        </p:sp>
        <p:sp>
          <p:nvSpPr>
            <p:cNvPr id="384" name="Rectangle 165"/>
            <p:cNvSpPr>
              <a:spLocks noChangeArrowheads="1"/>
            </p:cNvSpPr>
            <p:nvPr/>
          </p:nvSpPr>
          <p:spPr bwMode="auto">
            <a:xfrm>
              <a:off x="453" y="471"/>
              <a:ext cx="271" cy="6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d-ID" altLang="id-ID" sz="1800"/>
            </a:p>
          </p:txBody>
        </p:sp>
      </p:grpSp>
      <p:grpSp>
        <p:nvGrpSpPr>
          <p:cNvPr id="388" name="Group 163"/>
          <p:cNvGrpSpPr>
            <a:grpSpLocks/>
          </p:cNvGrpSpPr>
          <p:nvPr/>
        </p:nvGrpSpPr>
        <p:grpSpPr bwMode="auto">
          <a:xfrm>
            <a:off x="1142057" y="5603023"/>
            <a:ext cx="392411" cy="280543"/>
            <a:chOff x="385" y="300"/>
            <a:chExt cx="408" cy="409"/>
          </a:xfrm>
          <a:solidFill>
            <a:schemeClr val="accent1">
              <a:lumMod val="50000"/>
            </a:schemeClr>
          </a:solidFill>
        </p:grpSpPr>
        <p:sp>
          <p:nvSpPr>
            <p:cNvPr id="389" name="Oval 164"/>
            <p:cNvSpPr>
              <a:spLocks noChangeArrowheads="1"/>
            </p:cNvSpPr>
            <p:nvPr/>
          </p:nvSpPr>
          <p:spPr bwMode="auto">
            <a:xfrm>
              <a:off x="385" y="300"/>
              <a:ext cx="408" cy="40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d-ID" altLang="id-ID" sz="1800"/>
            </a:p>
          </p:txBody>
        </p:sp>
        <p:sp>
          <p:nvSpPr>
            <p:cNvPr id="390" name="Rectangle 165"/>
            <p:cNvSpPr>
              <a:spLocks noChangeArrowheads="1"/>
            </p:cNvSpPr>
            <p:nvPr/>
          </p:nvSpPr>
          <p:spPr bwMode="auto">
            <a:xfrm>
              <a:off x="453" y="471"/>
              <a:ext cx="271" cy="6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d-ID" altLang="id-ID" sz="1800"/>
            </a:p>
          </p:txBody>
        </p:sp>
      </p:grpSp>
      <p:grpSp>
        <p:nvGrpSpPr>
          <p:cNvPr id="391" name="Group 163"/>
          <p:cNvGrpSpPr>
            <a:grpSpLocks/>
          </p:cNvGrpSpPr>
          <p:nvPr/>
        </p:nvGrpSpPr>
        <p:grpSpPr bwMode="auto">
          <a:xfrm>
            <a:off x="1142057" y="6105525"/>
            <a:ext cx="392411" cy="280543"/>
            <a:chOff x="385" y="300"/>
            <a:chExt cx="408" cy="409"/>
          </a:xfrm>
          <a:solidFill>
            <a:schemeClr val="accent1">
              <a:lumMod val="50000"/>
            </a:schemeClr>
          </a:solidFill>
        </p:grpSpPr>
        <p:sp>
          <p:nvSpPr>
            <p:cNvPr id="392" name="Oval 164"/>
            <p:cNvSpPr>
              <a:spLocks noChangeArrowheads="1"/>
            </p:cNvSpPr>
            <p:nvPr/>
          </p:nvSpPr>
          <p:spPr bwMode="auto">
            <a:xfrm>
              <a:off x="385" y="300"/>
              <a:ext cx="408" cy="40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d-ID" altLang="id-ID" sz="1800"/>
            </a:p>
          </p:txBody>
        </p:sp>
        <p:sp>
          <p:nvSpPr>
            <p:cNvPr id="393" name="Rectangle 165"/>
            <p:cNvSpPr>
              <a:spLocks noChangeArrowheads="1"/>
            </p:cNvSpPr>
            <p:nvPr/>
          </p:nvSpPr>
          <p:spPr bwMode="auto">
            <a:xfrm>
              <a:off x="453" y="471"/>
              <a:ext cx="271" cy="6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d-ID" altLang="id-ID" sz="1800"/>
            </a:p>
          </p:txBody>
        </p:sp>
      </p:grpSp>
      <p:cxnSp>
        <p:nvCxnSpPr>
          <p:cNvPr id="394" name="AutoShape 175"/>
          <p:cNvCxnSpPr>
            <a:cxnSpLocks noChangeShapeType="1"/>
          </p:cNvCxnSpPr>
          <p:nvPr/>
        </p:nvCxnSpPr>
        <p:spPr bwMode="auto">
          <a:xfrm flipH="1">
            <a:off x="1308101" y="5870563"/>
            <a:ext cx="2370" cy="361974"/>
          </a:xfrm>
          <a:prstGeom prst="straightConnector1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395" name="Group 166"/>
          <p:cNvGrpSpPr>
            <a:grpSpLocks/>
          </p:cNvGrpSpPr>
          <p:nvPr/>
        </p:nvGrpSpPr>
        <p:grpSpPr bwMode="auto">
          <a:xfrm>
            <a:off x="1627881" y="5580542"/>
            <a:ext cx="423839" cy="388144"/>
            <a:chOff x="340" y="799"/>
            <a:chExt cx="408" cy="409"/>
          </a:xfrm>
          <a:solidFill>
            <a:srgbClr val="FF0066"/>
          </a:solidFill>
        </p:grpSpPr>
        <p:sp>
          <p:nvSpPr>
            <p:cNvPr id="396" name="Oval 167"/>
            <p:cNvSpPr>
              <a:spLocks noChangeArrowheads="1"/>
            </p:cNvSpPr>
            <p:nvPr/>
          </p:nvSpPr>
          <p:spPr bwMode="auto">
            <a:xfrm>
              <a:off x="340" y="799"/>
              <a:ext cx="408" cy="40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d-ID" altLang="id-ID" sz="1800"/>
            </a:p>
          </p:txBody>
        </p:sp>
        <p:sp>
          <p:nvSpPr>
            <p:cNvPr id="397" name="AutoShape 168"/>
            <p:cNvSpPr>
              <a:spLocks noChangeArrowheads="1"/>
            </p:cNvSpPr>
            <p:nvPr/>
          </p:nvSpPr>
          <p:spPr bwMode="auto">
            <a:xfrm>
              <a:off x="409" y="868"/>
              <a:ext cx="271" cy="272"/>
            </a:xfrm>
            <a:prstGeom prst="plus">
              <a:avLst>
                <a:gd name="adj" fmla="val 36593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d-ID" altLang="id-ID" sz="1800"/>
            </a:p>
          </p:txBody>
        </p:sp>
      </p:grpSp>
      <p:grpSp>
        <p:nvGrpSpPr>
          <p:cNvPr id="398" name="Group 166"/>
          <p:cNvGrpSpPr>
            <a:grpSpLocks/>
          </p:cNvGrpSpPr>
          <p:nvPr/>
        </p:nvGrpSpPr>
        <p:grpSpPr bwMode="auto">
          <a:xfrm>
            <a:off x="1609184" y="6209061"/>
            <a:ext cx="423839" cy="388144"/>
            <a:chOff x="340" y="898"/>
            <a:chExt cx="408" cy="409"/>
          </a:xfrm>
          <a:solidFill>
            <a:srgbClr val="FF0066"/>
          </a:solidFill>
        </p:grpSpPr>
        <p:sp>
          <p:nvSpPr>
            <p:cNvPr id="399" name="Oval 167"/>
            <p:cNvSpPr>
              <a:spLocks noChangeArrowheads="1"/>
            </p:cNvSpPr>
            <p:nvPr/>
          </p:nvSpPr>
          <p:spPr bwMode="auto">
            <a:xfrm>
              <a:off x="340" y="898"/>
              <a:ext cx="408" cy="40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d-ID" altLang="id-ID" sz="1800"/>
            </a:p>
          </p:txBody>
        </p:sp>
        <p:sp>
          <p:nvSpPr>
            <p:cNvPr id="400" name="AutoShape 168"/>
            <p:cNvSpPr>
              <a:spLocks noChangeArrowheads="1"/>
            </p:cNvSpPr>
            <p:nvPr/>
          </p:nvSpPr>
          <p:spPr bwMode="auto">
            <a:xfrm>
              <a:off x="409" y="959"/>
              <a:ext cx="271" cy="272"/>
            </a:xfrm>
            <a:prstGeom prst="plus">
              <a:avLst>
                <a:gd name="adj" fmla="val 36593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d-ID" altLang="id-ID" sz="1800"/>
            </a:p>
          </p:txBody>
        </p:sp>
      </p:grpSp>
      <p:cxnSp>
        <p:nvCxnSpPr>
          <p:cNvPr id="404" name="AutoShape 176"/>
          <p:cNvCxnSpPr>
            <a:cxnSpLocks noChangeShapeType="1"/>
          </p:cNvCxnSpPr>
          <p:nvPr/>
        </p:nvCxnSpPr>
        <p:spPr bwMode="auto">
          <a:xfrm>
            <a:off x="1811257" y="5944090"/>
            <a:ext cx="10367" cy="293222"/>
          </a:xfrm>
          <a:prstGeom prst="straightConnector1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406" name="Group 163"/>
          <p:cNvGrpSpPr>
            <a:grpSpLocks/>
          </p:cNvGrpSpPr>
          <p:nvPr/>
        </p:nvGrpSpPr>
        <p:grpSpPr bwMode="auto">
          <a:xfrm>
            <a:off x="3603525" y="5733256"/>
            <a:ext cx="392411" cy="280543"/>
            <a:chOff x="385" y="300"/>
            <a:chExt cx="408" cy="409"/>
          </a:xfrm>
          <a:solidFill>
            <a:schemeClr val="accent1">
              <a:lumMod val="50000"/>
            </a:schemeClr>
          </a:solidFill>
        </p:grpSpPr>
        <p:sp>
          <p:nvSpPr>
            <p:cNvPr id="407" name="Oval 164"/>
            <p:cNvSpPr>
              <a:spLocks noChangeArrowheads="1"/>
            </p:cNvSpPr>
            <p:nvPr/>
          </p:nvSpPr>
          <p:spPr bwMode="auto">
            <a:xfrm>
              <a:off x="385" y="300"/>
              <a:ext cx="408" cy="40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d-ID" altLang="id-ID" sz="1800"/>
            </a:p>
          </p:txBody>
        </p:sp>
        <p:sp>
          <p:nvSpPr>
            <p:cNvPr id="408" name="Rectangle 165"/>
            <p:cNvSpPr>
              <a:spLocks noChangeArrowheads="1"/>
            </p:cNvSpPr>
            <p:nvPr/>
          </p:nvSpPr>
          <p:spPr bwMode="auto">
            <a:xfrm>
              <a:off x="453" y="471"/>
              <a:ext cx="271" cy="6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d-ID" altLang="id-ID" sz="1800"/>
            </a:p>
          </p:txBody>
        </p:sp>
      </p:grpSp>
      <p:grpSp>
        <p:nvGrpSpPr>
          <p:cNvPr id="409" name="Group 163"/>
          <p:cNvGrpSpPr>
            <a:grpSpLocks/>
          </p:cNvGrpSpPr>
          <p:nvPr/>
        </p:nvGrpSpPr>
        <p:grpSpPr bwMode="auto">
          <a:xfrm>
            <a:off x="3603525" y="6388817"/>
            <a:ext cx="392411" cy="280543"/>
            <a:chOff x="385" y="300"/>
            <a:chExt cx="408" cy="409"/>
          </a:xfrm>
          <a:solidFill>
            <a:schemeClr val="accent1">
              <a:lumMod val="50000"/>
            </a:schemeClr>
          </a:solidFill>
        </p:grpSpPr>
        <p:sp>
          <p:nvSpPr>
            <p:cNvPr id="410" name="Oval 164"/>
            <p:cNvSpPr>
              <a:spLocks noChangeArrowheads="1"/>
            </p:cNvSpPr>
            <p:nvPr/>
          </p:nvSpPr>
          <p:spPr bwMode="auto">
            <a:xfrm>
              <a:off x="385" y="300"/>
              <a:ext cx="408" cy="40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d-ID" altLang="id-ID" sz="1800"/>
            </a:p>
          </p:txBody>
        </p:sp>
        <p:sp>
          <p:nvSpPr>
            <p:cNvPr id="411" name="Rectangle 165"/>
            <p:cNvSpPr>
              <a:spLocks noChangeArrowheads="1"/>
            </p:cNvSpPr>
            <p:nvPr/>
          </p:nvSpPr>
          <p:spPr bwMode="auto">
            <a:xfrm>
              <a:off x="453" y="471"/>
              <a:ext cx="271" cy="6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d-ID" altLang="id-ID" sz="1800"/>
            </a:p>
          </p:txBody>
        </p:sp>
      </p:grpSp>
      <p:cxnSp>
        <p:nvCxnSpPr>
          <p:cNvPr id="412" name="AutoShape 175"/>
          <p:cNvCxnSpPr>
            <a:cxnSpLocks noChangeShapeType="1"/>
          </p:cNvCxnSpPr>
          <p:nvPr/>
        </p:nvCxnSpPr>
        <p:spPr bwMode="auto">
          <a:xfrm flipH="1">
            <a:off x="3777542" y="6039453"/>
            <a:ext cx="2370" cy="361974"/>
          </a:xfrm>
          <a:prstGeom prst="straightConnector1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4073910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500"/>
                            </p:stCondLst>
                            <p:childTnLst>
                              <p:par>
                                <p:cTn id="6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00"/>
                            </p:stCondLst>
                            <p:childTnLst>
                              <p:par>
                                <p:cTn id="6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500"/>
                            </p:stCondLst>
                            <p:childTnLst>
                              <p:par>
                                <p:cTn id="7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000"/>
                            </p:stCondLst>
                            <p:childTnLst>
                              <p:par>
                                <p:cTn id="7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500"/>
                            </p:stCondLst>
                            <p:childTnLst>
                              <p:par>
                                <p:cTn id="8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8000"/>
                            </p:stCondLst>
                            <p:childTnLst>
                              <p:par>
                                <p:cTn id="8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500"/>
                            </p:stCondLst>
                            <p:childTnLst>
                              <p:par>
                                <p:cTn id="9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9000"/>
                            </p:stCondLst>
                            <p:childTnLst>
                              <p:par>
                                <p:cTn id="9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9500"/>
                            </p:stCondLst>
                            <p:childTnLst>
                              <p:par>
                                <p:cTn id="10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4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19672" y="188640"/>
            <a:ext cx="5767926" cy="707886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none">
            <a:spAutoFit/>
          </a:bodyPr>
          <a:lstStyle/>
          <a:p>
            <a:r>
              <a:rPr lang="hr-HR" sz="4000" b="1" dirty="0">
                <a:solidFill>
                  <a:srgbClr val="FFFF00"/>
                </a:solidFill>
              </a:rPr>
              <a:t>Diagnosis </a:t>
            </a:r>
            <a:r>
              <a:rPr lang="hr-HR" sz="4000" b="1" dirty="0" smtClean="0">
                <a:solidFill>
                  <a:srgbClr val="FFFF00"/>
                </a:solidFill>
              </a:rPr>
              <a:t>Presumptive</a:t>
            </a:r>
            <a:endParaRPr lang="en-US" sz="4000" b="1" dirty="0">
              <a:solidFill>
                <a:srgbClr val="FFFF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7504" y="942980"/>
            <a:ext cx="8928992" cy="1261884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tr-TR" sz="2800" b="1" dirty="0" smtClean="0">
                <a:solidFill>
                  <a:srgbClr val="FFFF00"/>
                </a:solidFill>
                <a:latin typeface="+mj-lt"/>
              </a:rPr>
              <a:t>Anak</a:t>
            </a:r>
            <a:r>
              <a:rPr lang="id-ID" sz="2800" b="1" dirty="0" smtClean="0">
                <a:solidFill>
                  <a:srgbClr val="FFFF00"/>
                </a:solidFill>
                <a:latin typeface="+mj-lt"/>
              </a:rPr>
              <a:t> </a:t>
            </a:r>
            <a:r>
              <a:rPr lang="tr-TR" sz="2800" b="1" dirty="0" smtClean="0">
                <a:solidFill>
                  <a:srgbClr val="FFFF00"/>
                </a:solidFill>
                <a:latin typeface="+mj-lt"/>
              </a:rPr>
              <a:t> &lt;</a:t>
            </a:r>
            <a:r>
              <a:rPr lang="id-ID" sz="2800" b="1" dirty="0" smtClean="0">
                <a:solidFill>
                  <a:srgbClr val="FFFF00"/>
                </a:solidFill>
                <a:latin typeface="+mj-lt"/>
              </a:rPr>
              <a:t> </a:t>
            </a:r>
            <a:r>
              <a:rPr lang="tr-TR" sz="2800" b="1" dirty="0" smtClean="0">
                <a:solidFill>
                  <a:srgbClr val="FFFF00"/>
                </a:solidFill>
                <a:latin typeface="+mj-lt"/>
              </a:rPr>
              <a:t>18 </a:t>
            </a:r>
            <a:r>
              <a:rPr lang="tr-TR" sz="2800" b="1" dirty="0">
                <a:solidFill>
                  <a:srgbClr val="FFFF00"/>
                </a:solidFill>
                <a:latin typeface="+mj-lt"/>
              </a:rPr>
              <a:t>bulan</a:t>
            </a:r>
          </a:p>
          <a:p>
            <a:pPr algn="ctr"/>
            <a:r>
              <a:rPr lang="fi-FI" sz="2400" b="1" dirty="0" err="1">
                <a:latin typeface="+mj-lt"/>
              </a:rPr>
              <a:t>Pemeriksaan</a:t>
            </a:r>
            <a:r>
              <a:rPr lang="fi-FI" sz="2400" b="1" dirty="0">
                <a:latin typeface="+mj-lt"/>
              </a:rPr>
              <a:t> virologi </a:t>
            </a:r>
            <a:r>
              <a:rPr lang="fi-FI" sz="2400" b="1" dirty="0" err="1" smtClean="0">
                <a:latin typeface="+mj-lt"/>
              </a:rPr>
              <a:t>tidak</a:t>
            </a:r>
            <a:r>
              <a:rPr lang="fi-FI" sz="2400" b="1" dirty="0" smtClean="0">
                <a:latin typeface="+mj-lt"/>
              </a:rPr>
              <a:t> </a:t>
            </a:r>
            <a:r>
              <a:rPr lang="fi-FI" sz="2400" b="1" dirty="0" err="1">
                <a:latin typeface="+mj-lt"/>
              </a:rPr>
              <a:t>tersedia</a:t>
            </a:r>
            <a:r>
              <a:rPr lang="fi-FI" sz="2400" b="1" dirty="0" err="1" smtClean="0">
                <a:latin typeface="+mj-lt"/>
              </a:rPr>
              <a:t>/tidak</a:t>
            </a:r>
            <a:r>
              <a:rPr lang="fi-FI" sz="2400" b="1" dirty="0" smtClean="0">
                <a:latin typeface="+mj-lt"/>
              </a:rPr>
              <a:t> </a:t>
            </a:r>
            <a:r>
              <a:rPr lang="fi-FI" sz="2400" b="1" dirty="0" err="1">
                <a:latin typeface="+mj-lt"/>
              </a:rPr>
              <a:t>bisa</a:t>
            </a:r>
            <a:r>
              <a:rPr lang="fi-FI" sz="2400" b="1" dirty="0">
                <a:latin typeface="+mj-lt"/>
              </a:rPr>
              <a:t> </a:t>
            </a:r>
            <a:r>
              <a:rPr lang="fi-FI" sz="2400" b="1" dirty="0" err="1">
                <a:latin typeface="+mj-lt"/>
              </a:rPr>
              <a:t>dilakukan</a:t>
            </a:r>
            <a:r>
              <a:rPr lang="fi-FI" sz="2400" b="1" dirty="0">
                <a:latin typeface="+mj-lt"/>
              </a:rPr>
              <a:t> </a:t>
            </a:r>
            <a:r>
              <a:rPr lang="fi-FI" sz="2400" b="1" dirty="0" err="1" smtClean="0">
                <a:latin typeface="+mj-lt"/>
              </a:rPr>
              <a:t>Antibodi</a:t>
            </a:r>
            <a:r>
              <a:rPr lang="fi-FI" sz="2400" b="1" dirty="0" smtClean="0">
                <a:latin typeface="+mj-lt"/>
              </a:rPr>
              <a:t> </a:t>
            </a:r>
            <a:r>
              <a:rPr lang="fi-FI" sz="2400" b="1" dirty="0">
                <a:latin typeface="+mj-lt"/>
              </a:rPr>
              <a:t>HIV </a:t>
            </a:r>
            <a:r>
              <a:rPr lang="fi-FI" sz="2400" b="1" dirty="0" err="1" smtClean="0">
                <a:latin typeface="+mj-lt"/>
              </a:rPr>
              <a:t>positif</a:t>
            </a:r>
            <a:endParaRPr lang="en-US" sz="2400" b="1" dirty="0">
              <a:latin typeface="+mj-lt"/>
            </a:endParaRPr>
          </a:p>
        </p:txBody>
      </p:sp>
      <p:pic>
        <p:nvPicPr>
          <p:cNvPr id="6" name="Picture 5" descr="Screen Shot 2014-12-21 at 9.30.2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207020"/>
            <a:ext cx="8856984" cy="374226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07504" y="5949280"/>
            <a:ext cx="8928992" cy="830997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i-FI" sz="2400" b="1" dirty="0">
                <a:latin typeface="+mj-lt"/>
              </a:rPr>
              <a:t>Diagnosis infeksi HIV dikonfirmasi dengan tes virologi </a:t>
            </a:r>
            <a:endParaRPr lang="id-ID" sz="2400" b="1" dirty="0" smtClean="0">
              <a:latin typeface="+mj-lt"/>
            </a:endParaRPr>
          </a:p>
          <a:p>
            <a:pPr algn="ctr"/>
            <a:r>
              <a:rPr lang="fi-FI" sz="2400" b="1" dirty="0" smtClean="0">
                <a:latin typeface="+mj-lt"/>
              </a:rPr>
              <a:t>sesegera </a:t>
            </a:r>
            <a:r>
              <a:rPr lang="fi-FI" sz="2400" b="1" dirty="0">
                <a:latin typeface="+mj-lt"/>
              </a:rPr>
              <a:t>mungkin</a:t>
            </a:r>
            <a:endParaRPr lang="en-US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454105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d-ID" sz="2800" b="1" u="sng" dirty="0" smtClean="0">
                <a:solidFill>
                  <a:srgbClr val="C00000"/>
                </a:solidFill>
              </a:rPr>
              <a:t>TATA LAKSANA:</a:t>
            </a:r>
          </a:p>
          <a:p>
            <a:pPr marL="0" indent="0">
              <a:buNone/>
            </a:pPr>
            <a:r>
              <a:rPr lang="id-ID" sz="2800" b="1" dirty="0" smtClean="0">
                <a:solidFill>
                  <a:srgbClr val="00B0F0"/>
                </a:solidFill>
              </a:rPr>
              <a:t>Kamar Bersalin:</a:t>
            </a:r>
          </a:p>
          <a:p>
            <a:pPr marL="0" indent="0">
              <a:buNone/>
            </a:pPr>
            <a:r>
              <a:rPr lang="id-ID" sz="2800" dirty="0" smtClean="0"/>
              <a:t>a.Sebaiknya SC.</a:t>
            </a:r>
          </a:p>
          <a:p>
            <a:pPr marL="0" indent="0">
              <a:buNone/>
            </a:pPr>
            <a:r>
              <a:rPr lang="id-ID" sz="2800" dirty="0" smtClean="0"/>
              <a:t>b.Persalinan sedikit mungkin prosedur invasif.</a:t>
            </a:r>
          </a:p>
          <a:p>
            <a:pPr marL="0" indent="0">
              <a:buNone/>
            </a:pPr>
            <a:r>
              <a:rPr lang="id-ID" sz="2800" dirty="0" smtClean="0"/>
              <a:t>c.Segera bersihkan bayi dg mematuhi kewaspadaan universal ( universal precaution ).</a:t>
            </a:r>
          </a:p>
          <a:p>
            <a:pPr marL="0" indent="0">
              <a:buNone/>
            </a:pPr>
            <a:r>
              <a:rPr lang="id-ID" sz="2800" dirty="0" smtClean="0"/>
              <a:t>d.Pilihan nutrisi berdasar konseling  saat antenatal care.</a:t>
            </a:r>
            <a:endParaRPr lang="id-ID" sz="2800" dirty="0"/>
          </a:p>
        </p:txBody>
      </p:sp>
      <p:pic>
        <p:nvPicPr>
          <p:cNvPr id="13314" name="Picture 2" descr="D:\gambar download\unduhan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772816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21184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iv_nihal"/>
          <p:cNvPicPr/>
          <p:nvPr/>
        </p:nvPicPr>
        <p:blipFill>
          <a:blip r:embed="rId2"/>
          <a:srcRect r="4819"/>
          <a:stretch>
            <a:fillRect/>
          </a:stretch>
        </p:blipFill>
        <p:spPr bwMode="auto">
          <a:xfrm>
            <a:off x="107504" y="0"/>
            <a:ext cx="4035868" cy="3714752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7" name="Flowchart: Alternate Process 6"/>
          <p:cNvSpPr/>
          <p:nvPr/>
        </p:nvSpPr>
        <p:spPr>
          <a:xfrm>
            <a:off x="4286248" y="357166"/>
            <a:ext cx="4714876" cy="2071702"/>
          </a:xfrm>
          <a:prstGeom prst="flowChartAlternateProcess">
            <a:avLst/>
          </a:prstGeom>
          <a:solidFill>
            <a:schemeClr val="accent2">
              <a:lumMod val="5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0"/>
              </a:spcBef>
            </a:pP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</a:t>
            </a:r>
            <a:r>
              <a:rPr lang="en-US" sz="2400" dirty="0" smtClean="0">
                <a:solidFill>
                  <a:srgbClr val="FF130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 Human</a:t>
            </a:r>
            <a:endParaRPr lang="en-US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spcBef>
                <a:spcPct val="0"/>
              </a:spcBef>
            </a:pP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 </a:t>
            </a:r>
            <a:r>
              <a:rPr lang="en-US" sz="3600" b="1" dirty="0" smtClean="0">
                <a:solidFill>
                  <a:srgbClr val="FF130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 Immunodeficiency</a:t>
            </a:r>
            <a:endParaRPr lang="en-US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spcBef>
                <a:spcPct val="0"/>
              </a:spcBef>
            </a:pP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 </a:t>
            </a:r>
            <a:r>
              <a:rPr lang="en-U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:</a:t>
            </a:r>
            <a:r>
              <a:rPr lang="en-US" sz="2800" b="1" dirty="0" smtClean="0">
                <a:solidFill>
                  <a:srgbClr val="FF130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Virus</a:t>
            </a: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8" name="Picture 2" descr="Blood film all cell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504" y="3857628"/>
            <a:ext cx="4535934" cy="2893240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</p:pic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3000372"/>
            <a:ext cx="4071966" cy="3780681"/>
          </a:xfrm>
          <a:prstGeom prst="rect">
            <a:avLst/>
          </a:prstGeom>
          <a:noFill/>
          <a:ln w="57150">
            <a:solidFill>
              <a:schemeClr val="bg2">
                <a:lumMod val="50000"/>
              </a:schemeClr>
            </a:solidFill>
          </a:ln>
        </p:spPr>
      </p:pic>
      <p:sp>
        <p:nvSpPr>
          <p:cNvPr id="10" name="Oval 8"/>
          <p:cNvSpPr>
            <a:spLocks noChangeArrowheads="1"/>
          </p:cNvSpPr>
          <p:nvPr/>
        </p:nvSpPr>
        <p:spPr bwMode="auto">
          <a:xfrm>
            <a:off x="899592" y="4861520"/>
            <a:ext cx="1524000" cy="1447800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521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395536" y="1700808"/>
            <a:ext cx="8424936" cy="4752528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vert="horz" lIns="0" rIns="18288">
            <a:normAutofit fontScale="92500" lnSpcReduction="10000"/>
          </a:bodyPr>
          <a:lstStyle>
            <a:lvl1pPr marL="0" marR="45720" indent="0" algn="r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Wingdings" panose="05000000000000000000" pitchFamily="2" charset="2"/>
              <a:buChar char="ü"/>
              <a:defRPr/>
            </a:pPr>
            <a:r>
              <a:rPr lang="en-GB" sz="3000" dirty="0" smtClean="0">
                <a:latin typeface="+mj-lt"/>
              </a:rPr>
              <a:t>ARV </a:t>
            </a:r>
            <a:r>
              <a:rPr lang="en-GB" sz="3000" dirty="0" err="1" smtClean="0">
                <a:latin typeface="+mj-lt"/>
              </a:rPr>
              <a:t>profilaksis</a:t>
            </a:r>
            <a:r>
              <a:rPr lang="en-GB" sz="3000" dirty="0" smtClean="0">
                <a:latin typeface="+mj-lt"/>
              </a:rPr>
              <a:t> </a:t>
            </a:r>
            <a:r>
              <a:rPr lang="id-ID" sz="3000" dirty="0" smtClean="0">
                <a:latin typeface="+mj-lt"/>
                <a:sym typeface="Wingdings" pitchFamily="2" charset="2"/>
              </a:rPr>
              <a:t> </a:t>
            </a:r>
            <a:r>
              <a:rPr lang="en-GB" sz="3000" dirty="0" err="1" smtClean="0">
                <a:latin typeface="+mj-lt"/>
              </a:rPr>
              <a:t>semua</a:t>
            </a:r>
            <a:r>
              <a:rPr lang="en-GB" sz="3000" dirty="0" smtClean="0">
                <a:latin typeface="+mj-lt"/>
              </a:rPr>
              <a:t> </a:t>
            </a:r>
            <a:r>
              <a:rPr lang="en-GB" sz="3000" dirty="0" err="1" smtClean="0">
                <a:latin typeface="+mj-lt"/>
              </a:rPr>
              <a:t>bayi</a:t>
            </a:r>
            <a:r>
              <a:rPr lang="en-GB" sz="3000" dirty="0" smtClean="0">
                <a:latin typeface="+mj-lt"/>
              </a:rPr>
              <a:t> </a:t>
            </a:r>
            <a:r>
              <a:rPr lang="en-GB" sz="3000" dirty="0" err="1" smtClean="0">
                <a:latin typeface="+mj-lt"/>
              </a:rPr>
              <a:t>baru</a:t>
            </a:r>
            <a:r>
              <a:rPr lang="en-GB" sz="3000" dirty="0" smtClean="0">
                <a:latin typeface="+mj-lt"/>
              </a:rPr>
              <a:t> </a:t>
            </a:r>
            <a:r>
              <a:rPr lang="en-GB" sz="3000" dirty="0" err="1" smtClean="0">
                <a:latin typeface="+mj-lt"/>
              </a:rPr>
              <a:t>lahir</a:t>
            </a:r>
            <a:r>
              <a:rPr lang="en-GB" sz="3000" dirty="0" smtClean="0">
                <a:latin typeface="+mj-lt"/>
              </a:rPr>
              <a:t> </a:t>
            </a:r>
            <a:r>
              <a:rPr lang="en-GB" sz="3000" dirty="0" err="1" smtClean="0">
                <a:latin typeface="+mj-lt"/>
              </a:rPr>
              <a:t>ibu</a:t>
            </a:r>
            <a:r>
              <a:rPr lang="en-GB" sz="3000" dirty="0" smtClean="0">
                <a:latin typeface="+mj-lt"/>
              </a:rPr>
              <a:t> HIV (+) </a:t>
            </a:r>
          </a:p>
          <a:p>
            <a:pPr marL="457200" indent="-457200" algn="l">
              <a:buFont typeface="Wingdings" panose="05000000000000000000" pitchFamily="2" charset="2"/>
              <a:buChar char="ü"/>
              <a:defRPr/>
            </a:pPr>
            <a:r>
              <a:rPr lang="en-GB" sz="3500" b="1" dirty="0" err="1" smtClean="0">
                <a:solidFill>
                  <a:srgbClr val="FFFF00"/>
                </a:solidFill>
                <a:latin typeface="+mj-lt"/>
              </a:rPr>
              <a:t>Zidovudin</a:t>
            </a:r>
            <a:r>
              <a:rPr lang="en-GB" sz="3000" dirty="0" smtClean="0">
                <a:latin typeface="+mj-lt"/>
              </a:rPr>
              <a:t> </a:t>
            </a:r>
            <a:r>
              <a:rPr lang="pt-BR" sz="3000" dirty="0" smtClean="0">
                <a:latin typeface="+mj-lt"/>
              </a:rPr>
              <a:t>dimulai pada hari pertama (usia 12 jam) selama </a:t>
            </a:r>
            <a:r>
              <a:rPr lang="pt-BR" sz="3000" b="1" dirty="0" smtClean="0">
                <a:latin typeface="+mj-lt"/>
              </a:rPr>
              <a:t>6</a:t>
            </a:r>
            <a:r>
              <a:rPr lang="en-US" sz="3000" b="1" dirty="0" smtClean="0">
                <a:latin typeface="+mj-lt"/>
              </a:rPr>
              <a:t> </a:t>
            </a:r>
            <a:r>
              <a:rPr lang="pt-BR" sz="3000" b="1" dirty="0" smtClean="0">
                <a:latin typeface="+mj-lt"/>
              </a:rPr>
              <a:t> minggu</a:t>
            </a:r>
            <a:endParaRPr lang="id-ID" sz="3000" b="1" dirty="0" smtClean="0">
              <a:latin typeface="+mj-lt"/>
            </a:endParaRPr>
          </a:p>
          <a:p>
            <a:pPr marL="914400" lvl="1" indent="-457200" algn="l"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pt-BR" sz="3000" dirty="0" smtClean="0">
                <a:latin typeface="+mj-lt"/>
              </a:rPr>
              <a:t>Bayi cukup bulan</a:t>
            </a:r>
            <a:r>
              <a:rPr lang="id-ID" sz="3000" dirty="0" smtClean="0">
                <a:latin typeface="+mj-lt"/>
              </a:rPr>
              <a:t> </a:t>
            </a:r>
            <a:r>
              <a:rPr lang="pt-BR" sz="3000" dirty="0" smtClean="0">
                <a:latin typeface="+mj-lt"/>
              </a:rPr>
              <a:t>: 2 mg/kgBB</a:t>
            </a:r>
            <a:r>
              <a:rPr lang="id-ID" sz="3000" dirty="0" smtClean="0">
                <a:latin typeface="+mj-lt"/>
              </a:rPr>
              <a:t>/x, </a:t>
            </a:r>
            <a:r>
              <a:rPr lang="pt-BR" sz="3000" dirty="0" smtClean="0">
                <a:latin typeface="+mj-lt"/>
              </a:rPr>
              <a:t> 4x/h</a:t>
            </a:r>
            <a:r>
              <a:rPr lang="id-ID" sz="3000" dirty="0" smtClean="0">
                <a:latin typeface="+mj-lt"/>
              </a:rPr>
              <a:t>ari</a:t>
            </a:r>
          </a:p>
          <a:p>
            <a:pPr marL="914400" lvl="1" indent="-457200" algn="l"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pt-BR" sz="3000" dirty="0" smtClean="0">
                <a:latin typeface="+mj-lt"/>
              </a:rPr>
              <a:t>Bayi prematur (&lt;</a:t>
            </a:r>
            <a:r>
              <a:rPr lang="id-ID" sz="3000" dirty="0" smtClean="0">
                <a:latin typeface="+mj-lt"/>
              </a:rPr>
              <a:t> </a:t>
            </a:r>
            <a:r>
              <a:rPr lang="pt-BR" sz="3000" dirty="0" smtClean="0">
                <a:latin typeface="+mj-lt"/>
              </a:rPr>
              <a:t>34 mgg): </a:t>
            </a:r>
          </a:p>
          <a:p>
            <a:pPr marL="1371600" lvl="2" indent="-457200" algn="l"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pt-BR" sz="3000" dirty="0" smtClean="0">
                <a:latin typeface="+mj-lt"/>
              </a:rPr>
              <a:t>1,5 mg/kgBB/x, 2x/hari selama 2 minggu </a:t>
            </a:r>
            <a:endParaRPr lang="id-ID" sz="3000" dirty="0">
              <a:latin typeface="+mj-lt"/>
            </a:endParaRPr>
          </a:p>
          <a:p>
            <a:pPr marL="1371600" lvl="2" indent="-457200" algn="l"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pt-BR" sz="3000" dirty="0" smtClean="0">
                <a:latin typeface="+mj-lt"/>
              </a:rPr>
              <a:t>2 mg/kgBB/x, 3x/hari selama 2 minggu</a:t>
            </a:r>
            <a:endParaRPr lang="id-ID" sz="3000" dirty="0" smtClean="0">
              <a:latin typeface="+mj-lt"/>
            </a:endParaRPr>
          </a:p>
          <a:p>
            <a:pPr marL="1371600" lvl="2" indent="-457200" algn="l"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pt-BR" sz="3000" dirty="0" smtClean="0">
                <a:latin typeface="+mj-lt"/>
              </a:rPr>
              <a:t>2 mg/kgBB/x, 4x/hari selama 2 minggu terakhir</a:t>
            </a:r>
            <a:endParaRPr lang="id-ID" sz="3000" dirty="0" smtClean="0">
              <a:latin typeface="+mj-lt"/>
            </a:endParaRPr>
          </a:p>
          <a:p>
            <a:pPr marL="457200" indent="-457200" algn="l">
              <a:buFont typeface="Wingdings" panose="05000000000000000000" pitchFamily="2" charset="2"/>
              <a:buChar char="ü"/>
              <a:defRPr/>
            </a:pPr>
            <a:r>
              <a:rPr lang="nl-NL" sz="3000" dirty="0" smtClean="0">
                <a:latin typeface="+mj-lt"/>
              </a:rPr>
              <a:t>Harus memperhatikan dosis, efek samping dan h</a:t>
            </a:r>
            <a:r>
              <a:rPr lang="en-US" sz="3000" dirty="0" err="1" smtClean="0">
                <a:latin typeface="+mj-lt"/>
              </a:rPr>
              <a:t>arus</a:t>
            </a:r>
            <a:r>
              <a:rPr lang="en-US" sz="3000" dirty="0" smtClean="0">
                <a:latin typeface="+mj-lt"/>
              </a:rPr>
              <a:t> </a:t>
            </a:r>
            <a:r>
              <a:rPr lang="en-US" sz="3000" dirty="0" err="1" smtClean="0">
                <a:latin typeface="+mj-lt"/>
              </a:rPr>
              <a:t>memantau</a:t>
            </a:r>
            <a:r>
              <a:rPr lang="en-US" sz="3000" dirty="0" smtClean="0">
                <a:latin typeface="+mj-lt"/>
              </a:rPr>
              <a:t> </a:t>
            </a:r>
            <a:r>
              <a:rPr lang="en-US" sz="3000" i="1" dirty="0" smtClean="0">
                <a:latin typeface="+mj-lt"/>
              </a:rPr>
              <a:t>adherence</a:t>
            </a:r>
            <a:endParaRPr lang="id-ID" sz="3000" dirty="0" smtClean="0">
              <a:latin typeface="+mj-lt"/>
            </a:endParaRPr>
          </a:p>
          <a:p>
            <a:pPr marL="342900" indent="-342900" algn="l">
              <a:buFont typeface="Wingdings" panose="05000000000000000000" pitchFamily="2" charset="2"/>
              <a:buChar char="ü"/>
              <a:defRPr/>
            </a:pPr>
            <a:endParaRPr lang="id-ID" sz="2400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95536" y="476672"/>
            <a:ext cx="8229600" cy="93610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rgbClr val="FFFF00"/>
                </a:solidFill>
              </a:rPr>
              <a:t>ARV </a:t>
            </a:r>
            <a:r>
              <a:rPr lang="id-ID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Profilaksis</a:t>
            </a:r>
            <a:endParaRPr lang="id-ID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2736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" r="-771" b="1379"/>
          <a:stretch>
            <a:fillRect/>
          </a:stretch>
        </p:blipFill>
        <p:spPr>
          <a:xfrm>
            <a:off x="107504" y="404664"/>
            <a:ext cx="8928992" cy="6237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7419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62" r="-89"/>
          <a:stretch>
            <a:fillRect/>
          </a:stretch>
        </p:blipFill>
        <p:spPr>
          <a:xfrm>
            <a:off x="59183" y="260648"/>
            <a:ext cx="8977313" cy="6035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3108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94" r="-1572"/>
          <a:stretch>
            <a:fillRect/>
          </a:stretch>
        </p:blipFill>
        <p:spPr>
          <a:xfrm>
            <a:off x="-13864" y="332656"/>
            <a:ext cx="9080500" cy="598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0138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15" r="-873"/>
          <a:stretch>
            <a:fillRect/>
          </a:stretch>
        </p:blipFill>
        <p:spPr>
          <a:xfrm>
            <a:off x="82996" y="476672"/>
            <a:ext cx="8953500" cy="5888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3537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80" r="339"/>
          <a:stretch>
            <a:fillRect/>
          </a:stretch>
        </p:blipFill>
        <p:spPr>
          <a:xfrm>
            <a:off x="179512" y="332656"/>
            <a:ext cx="8851900" cy="6089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552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648072"/>
          </a:xfrm>
          <a:solidFill>
            <a:schemeClr val="bg2">
              <a:lumMod val="75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</a:rPr>
              <a:t>Imunisasi</a:t>
            </a:r>
            <a:endParaRPr lang="id-ID" b="1" dirty="0" smtClean="0">
              <a:solidFill>
                <a:srgbClr val="FF0000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9914342"/>
              </p:ext>
            </p:extLst>
          </p:nvPr>
        </p:nvGraphicFramePr>
        <p:xfrm>
          <a:off x="251520" y="908720"/>
          <a:ext cx="8640960" cy="41044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5432"/>
                <a:gridCol w="2792764"/>
                <a:gridCol w="2792764"/>
              </a:tblGrid>
              <a:tr h="76131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solidFill>
                            <a:srgbClr val="C00000"/>
                          </a:solidFill>
                          <a:latin typeface="+mj-lt"/>
                        </a:rPr>
                        <a:t>Imunisasi</a:t>
                      </a:r>
                      <a:endParaRPr lang="id-ID" sz="2800" dirty="0">
                        <a:solidFill>
                          <a:srgbClr val="C00000"/>
                        </a:solidFill>
                        <a:latin typeface="+mj-lt"/>
                      </a:endParaRPr>
                    </a:p>
                  </a:txBody>
                  <a:tcPr marL="90593" marR="9059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solidFill>
                            <a:srgbClr val="FFFF00"/>
                          </a:solidFill>
                          <a:latin typeface="+mj-lt"/>
                        </a:rPr>
                        <a:t>Anak</a:t>
                      </a:r>
                      <a:r>
                        <a:rPr lang="en-US" sz="2000" baseline="0" dirty="0" smtClean="0">
                          <a:solidFill>
                            <a:srgbClr val="FFFF00"/>
                          </a:solidFill>
                          <a:latin typeface="+mj-lt"/>
                        </a:rPr>
                        <a:t> </a:t>
                      </a:r>
                      <a:r>
                        <a:rPr lang="id-ID" sz="2000" baseline="0" dirty="0" smtClean="0">
                          <a:solidFill>
                            <a:srgbClr val="FFFF00"/>
                          </a:solidFill>
                          <a:latin typeface="+mj-lt"/>
                        </a:rPr>
                        <a:t> </a:t>
                      </a:r>
                      <a:r>
                        <a:rPr lang="en-US" sz="2000" baseline="0" dirty="0" smtClean="0">
                          <a:solidFill>
                            <a:srgbClr val="FFFF00"/>
                          </a:solidFill>
                          <a:latin typeface="+mj-lt"/>
                        </a:rPr>
                        <a:t>HIV</a:t>
                      </a:r>
                      <a:r>
                        <a:rPr lang="id-ID" sz="2000" baseline="0" dirty="0" smtClean="0">
                          <a:solidFill>
                            <a:srgbClr val="FFFF00"/>
                          </a:solidFill>
                          <a:latin typeface="+mj-lt"/>
                        </a:rPr>
                        <a:t> (+) A</a:t>
                      </a:r>
                      <a:r>
                        <a:rPr lang="en-US" sz="2000" baseline="0" dirty="0" err="1" smtClean="0">
                          <a:solidFill>
                            <a:srgbClr val="FFFF00"/>
                          </a:solidFill>
                          <a:latin typeface="+mj-lt"/>
                        </a:rPr>
                        <a:t>simptomatik</a:t>
                      </a:r>
                      <a:endParaRPr lang="id-ID" sz="2000" dirty="0">
                        <a:solidFill>
                          <a:srgbClr val="FFFF00"/>
                        </a:solidFill>
                        <a:latin typeface="+mj-lt"/>
                      </a:endParaRPr>
                    </a:p>
                  </a:txBody>
                  <a:tcPr marL="90593" marR="9059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solidFill>
                            <a:srgbClr val="C00000"/>
                          </a:solidFill>
                          <a:latin typeface="+mj-lt"/>
                        </a:rPr>
                        <a:t>Anak</a:t>
                      </a:r>
                      <a:r>
                        <a:rPr lang="en-US" sz="2000" dirty="0" smtClean="0">
                          <a:solidFill>
                            <a:srgbClr val="C00000"/>
                          </a:solidFill>
                          <a:latin typeface="+mj-lt"/>
                        </a:rPr>
                        <a:t> HIV</a:t>
                      </a:r>
                      <a:r>
                        <a:rPr lang="id-ID" sz="2000" baseline="0" dirty="0" smtClean="0">
                          <a:solidFill>
                            <a:srgbClr val="C00000"/>
                          </a:solidFill>
                          <a:latin typeface="+mj-lt"/>
                        </a:rPr>
                        <a:t> (+)</a:t>
                      </a:r>
                    </a:p>
                    <a:p>
                      <a:pPr algn="ctr"/>
                      <a:r>
                        <a:rPr lang="id-ID" sz="2000" dirty="0" smtClean="0">
                          <a:solidFill>
                            <a:srgbClr val="C00000"/>
                          </a:solidFill>
                          <a:latin typeface="+mj-lt"/>
                        </a:rPr>
                        <a:t>S</a:t>
                      </a:r>
                      <a:r>
                        <a:rPr lang="en-US" sz="2000" dirty="0" err="1" smtClean="0">
                          <a:solidFill>
                            <a:srgbClr val="C00000"/>
                          </a:solidFill>
                          <a:latin typeface="+mj-lt"/>
                        </a:rPr>
                        <a:t>imptomatik</a:t>
                      </a:r>
                      <a:endParaRPr lang="id-ID" sz="2000" dirty="0">
                        <a:solidFill>
                          <a:srgbClr val="C00000"/>
                        </a:solidFill>
                        <a:latin typeface="+mj-lt"/>
                      </a:endParaRPr>
                    </a:p>
                  </a:txBody>
                  <a:tcPr marL="90593" marR="90593"/>
                </a:tc>
              </a:tr>
              <a:tr h="430306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+mj-lt"/>
                        </a:rPr>
                        <a:t>BCG</a:t>
                      </a:r>
                      <a:endParaRPr lang="id-ID" sz="2000" b="1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 marL="90593" marR="9059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0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Ya</a:t>
                      </a:r>
                      <a:endParaRPr lang="id-ID" sz="2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0593" marR="9059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solidFill>
                            <a:srgbClr val="FF0000"/>
                          </a:solidFill>
                          <a:latin typeface="+mj-lt"/>
                        </a:rPr>
                        <a:t>Tidak</a:t>
                      </a:r>
                      <a:endParaRPr lang="id-ID" sz="2000" b="1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 marL="90593" marR="90593"/>
                </a:tc>
              </a:tr>
              <a:tr h="430306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DPT</a:t>
                      </a:r>
                      <a:endParaRPr lang="id-ID" sz="2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0593" marR="9059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Ya</a:t>
                      </a:r>
                      <a:endParaRPr lang="id-ID" sz="2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0593" marR="9059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Ya</a:t>
                      </a:r>
                      <a:endParaRPr lang="id-ID" sz="2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0593" marR="90593"/>
                </a:tc>
              </a:tr>
              <a:tr h="430306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Hepatitis</a:t>
                      </a: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B</a:t>
                      </a:r>
                      <a:endParaRPr lang="id-ID" sz="2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0593" marR="9059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Ya</a:t>
                      </a:r>
                      <a:endParaRPr lang="id-ID" sz="2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0593" marR="9059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Ya</a:t>
                      </a:r>
                      <a:endParaRPr lang="id-ID" sz="2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0593" marR="90593"/>
                </a:tc>
              </a:tr>
              <a:tr h="430306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+mj-lt"/>
                        </a:rPr>
                        <a:t>Polio</a:t>
                      </a:r>
                      <a:endParaRPr lang="id-ID" sz="2000" b="1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 marL="90593" marR="9059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Ya</a:t>
                      </a:r>
                      <a:endParaRPr lang="id-ID" sz="2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0593" marR="9059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solidFill>
                            <a:srgbClr val="FF0000"/>
                          </a:solidFill>
                          <a:latin typeface="+mj-lt"/>
                        </a:rPr>
                        <a:t>Ya</a:t>
                      </a:r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+mj-lt"/>
                        </a:rPr>
                        <a:t> *</a:t>
                      </a:r>
                      <a:endParaRPr lang="id-ID" sz="2000" b="1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 marL="90593" marR="90593"/>
                </a:tc>
              </a:tr>
              <a:tr h="430306"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solidFill>
                            <a:srgbClr val="FF0000"/>
                          </a:solidFill>
                          <a:latin typeface="+mj-lt"/>
                        </a:rPr>
                        <a:t>Campak</a:t>
                      </a:r>
                      <a:endParaRPr lang="id-ID" sz="2000" b="1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 marL="90593" marR="9059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Ya</a:t>
                      </a:r>
                      <a:endParaRPr lang="id-ID" sz="2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0593" marR="9059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solidFill>
                            <a:srgbClr val="FF0000"/>
                          </a:solidFill>
                          <a:latin typeface="+mj-lt"/>
                        </a:rPr>
                        <a:t>Tidak</a:t>
                      </a:r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+mj-lt"/>
                        </a:rPr>
                        <a:t> **</a:t>
                      </a:r>
                      <a:endParaRPr lang="id-ID" sz="2000" b="1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 marL="90593" marR="90593"/>
                </a:tc>
              </a:tr>
              <a:tr h="761310">
                <a:tc>
                  <a:txBody>
                    <a:bodyPr/>
                    <a:lstStyle/>
                    <a:p>
                      <a:r>
                        <a:rPr lang="en-US" sz="2000" b="1" i="1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Haemophilus</a:t>
                      </a:r>
                      <a:r>
                        <a:rPr lang="en-US" sz="2000" b="1" i="1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2000" b="1" i="1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influenzae</a:t>
                      </a: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, </a:t>
                      </a:r>
                      <a:r>
                        <a:rPr lang="en-US" sz="2000" b="1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tipe</a:t>
                      </a: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 B</a:t>
                      </a:r>
                      <a:endParaRPr lang="id-ID" sz="2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0593" marR="9059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Ya</a:t>
                      </a:r>
                      <a:endParaRPr lang="id-ID" sz="2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0593" marR="9059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Ya</a:t>
                      </a:r>
                      <a:endParaRPr lang="id-ID" sz="2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0593" marR="90593"/>
                </a:tc>
              </a:tr>
              <a:tr h="430306">
                <a:tc>
                  <a:txBody>
                    <a:bodyPr/>
                    <a:lstStyle/>
                    <a:p>
                      <a:r>
                        <a:rPr lang="en-US" sz="2000" b="1" i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Streptococcus </a:t>
                      </a:r>
                      <a:r>
                        <a:rPr lang="en-US" sz="2000" b="1" i="1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pneumoniae</a:t>
                      </a:r>
                      <a:endParaRPr lang="id-ID" sz="2000" b="1" i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0593" marR="9059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Ya</a:t>
                      </a:r>
                      <a:endParaRPr lang="id-ID" sz="2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0593" marR="9059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Ya</a:t>
                      </a:r>
                      <a:endParaRPr lang="id-ID" sz="2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0593" marR="90593"/>
                </a:tc>
              </a:tr>
            </a:tbl>
          </a:graphicData>
        </a:graphic>
      </p:graphicFrame>
      <p:sp>
        <p:nvSpPr>
          <p:cNvPr id="20521" name="TextBox 6"/>
          <p:cNvSpPr txBox="1">
            <a:spLocks noChangeArrowheads="1"/>
          </p:cNvSpPr>
          <p:nvPr/>
        </p:nvSpPr>
        <p:spPr bwMode="auto">
          <a:xfrm>
            <a:off x="179512" y="5214938"/>
            <a:ext cx="8784976" cy="10772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b="1" dirty="0"/>
              <a:t>*  : Polio </a:t>
            </a:r>
            <a:r>
              <a:rPr lang="en-US" sz="1600" b="1" dirty="0" err="1"/>
              <a:t>diberikan</a:t>
            </a:r>
            <a:r>
              <a:rPr lang="en-US" sz="1600" b="1" dirty="0"/>
              <a:t> </a:t>
            </a:r>
            <a:r>
              <a:rPr lang="en-US" sz="1600" b="1" dirty="0" err="1"/>
              <a:t>dalam</a:t>
            </a:r>
            <a:r>
              <a:rPr lang="en-US" sz="1600" b="1" dirty="0"/>
              <a:t> </a:t>
            </a:r>
            <a:r>
              <a:rPr lang="en-US" sz="1600" b="1" dirty="0" err="1"/>
              <a:t>bentuk</a:t>
            </a:r>
            <a:r>
              <a:rPr lang="en-US" sz="1600" b="1" dirty="0"/>
              <a:t> </a:t>
            </a:r>
            <a:r>
              <a:rPr lang="id-ID" sz="1600" b="1" dirty="0"/>
              <a:t>inactivated polio vaccine </a:t>
            </a:r>
            <a:r>
              <a:rPr lang="en-US" sz="1600" b="1" dirty="0"/>
              <a:t>(</a:t>
            </a:r>
            <a:r>
              <a:rPr lang="en-US" sz="1600" b="1" dirty="0" err="1"/>
              <a:t>intramuskular</a:t>
            </a:r>
            <a:r>
              <a:rPr lang="en-US" sz="1600" b="1" dirty="0"/>
              <a:t>)</a:t>
            </a:r>
          </a:p>
          <a:p>
            <a:pPr eaLnBrk="1" hangingPunct="1"/>
            <a:r>
              <a:rPr lang="en-US" sz="1600" b="1" dirty="0"/>
              <a:t>**: </a:t>
            </a:r>
            <a:r>
              <a:rPr lang="en-US" sz="1600" b="1" dirty="0" err="1"/>
              <a:t>Pasien</a:t>
            </a:r>
            <a:r>
              <a:rPr lang="en-US" sz="1600" b="1" dirty="0"/>
              <a:t> </a:t>
            </a:r>
            <a:r>
              <a:rPr lang="en-US" sz="1600" b="1" dirty="0" err="1"/>
              <a:t>dengan</a:t>
            </a:r>
            <a:r>
              <a:rPr lang="en-US" sz="1600" b="1" dirty="0"/>
              <a:t> CD4 &lt; 15% </a:t>
            </a:r>
            <a:r>
              <a:rPr lang="en-US" sz="1600" b="1" dirty="0" err="1"/>
              <a:t>atau</a:t>
            </a:r>
            <a:r>
              <a:rPr lang="en-US" sz="1600" b="1" dirty="0"/>
              <a:t> CD4 </a:t>
            </a:r>
            <a:r>
              <a:rPr lang="en-US" sz="1600" b="1" dirty="0" err="1"/>
              <a:t>absolut</a:t>
            </a:r>
            <a:r>
              <a:rPr lang="en-US" sz="1600" b="1" dirty="0"/>
              <a:t> </a:t>
            </a:r>
            <a:r>
              <a:rPr lang="en-US" sz="1600" b="1" dirty="0" err="1"/>
              <a:t>lebih</a:t>
            </a:r>
            <a:r>
              <a:rPr lang="en-US" sz="1600" b="1" dirty="0"/>
              <a:t> </a:t>
            </a:r>
            <a:r>
              <a:rPr lang="en-US" sz="1600" b="1" dirty="0" err="1"/>
              <a:t>rendah</a:t>
            </a:r>
            <a:r>
              <a:rPr lang="en-US" sz="1600" b="1" dirty="0"/>
              <a:t> </a:t>
            </a:r>
            <a:r>
              <a:rPr lang="en-US" sz="1600" b="1" dirty="0" err="1"/>
              <a:t>dari</a:t>
            </a:r>
            <a:r>
              <a:rPr lang="en-US" sz="1600" b="1" dirty="0"/>
              <a:t> </a:t>
            </a:r>
            <a:r>
              <a:rPr lang="en-US" sz="1600" b="1" dirty="0" err="1"/>
              <a:t>kadar</a:t>
            </a:r>
            <a:r>
              <a:rPr lang="en-US" sz="1600" b="1" dirty="0"/>
              <a:t> normal </a:t>
            </a:r>
          </a:p>
          <a:p>
            <a:pPr eaLnBrk="1" hangingPunct="1"/>
            <a:r>
              <a:rPr lang="en-US" sz="1600" b="1" dirty="0"/>
              <a:t>       </a:t>
            </a:r>
            <a:r>
              <a:rPr lang="en-US" sz="1600" b="1" dirty="0" err="1"/>
              <a:t>sesuai</a:t>
            </a:r>
            <a:r>
              <a:rPr lang="en-US" sz="1600" b="1" dirty="0"/>
              <a:t> </a:t>
            </a:r>
            <a:r>
              <a:rPr lang="en-US" sz="1600" b="1" dirty="0" err="1"/>
              <a:t>usia</a:t>
            </a:r>
            <a:r>
              <a:rPr lang="en-US" sz="1600" b="1" dirty="0"/>
              <a:t>, </a:t>
            </a:r>
            <a:r>
              <a:rPr lang="en-US" sz="1600" b="1" dirty="0" err="1"/>
              <a:t>pasien</a:t>
            </a:r>
            <a:r>
              <a:rPr lang="en-US" sz="1600" b="1" dirty="0"/>
              <a:t> </a:t>
            </a:r>
            <a:r>
              <a:rPr lang="en-US" sz="1600" b="1" dirty="0" smtClean="0"/>
              <a:t>d</a:t>
            </a:r>
            <a:r>
              <a:rPr lang="id-ID" sz="1600" b="1" dirty="0" smtClean="0"/>
              <a:t>g</a:t>
            </a:r>
            <a:r>
              <a:rPr lang="en-US" sz="1600" b="1" dirty="0" smtClean="0"/>
              <a:t> </a:t>
            </a:r>
            <a:r>
              <a:rPr lang="en-US" sz="1600" b="1" dirty="0" err="1"/>
              <a:t>riwayat</a:t>
            </a:r>
            <a:r>
              <a:rPr lang="en-US" sz="1600" b="1" dirty="0"/>
              <a:t> </a:t>
            </a:r>
            <a:r>
              <a:rPr lang="en-US" sz="1600" b="1" dirty="0" err="1"/>
              <a:t>penyakit</a:t>
            </a:r>
            <a:r>
              <a:rPr lang="en-US" sz="1600" b="1" dirty="0"/>
              <a:t> </a:t>
            </a:r>
            <a:r>
              <a:rPr lang="en-US" sz="1600" b="1" dirty="0" err="1"/>
              <a:t>khas</a:t>
            </a:r>
            <a:r>
              <a:rPr lang="en-US" sz="1600" b="1" dirty="0"/>
              <a:t> AIDS (stadium IV), </a:t>
            </a:r>
            <a:r>
              <a:rPr lang="en-US" sz="1600" b="1" dirty="0" err="1"/>
              <a:t>tidak</a:t>
            </a:r>
            <a:r>
              <a:rPr lang="en-US" sz="1600" b="1" dirty="0"/>
              <a:t> </a:t>
            </a:r>
            <a:r>
              <a:rPr lang="en-US" sz="1600" b="1" dirty="0" err="1"/>
              <a:t>boleh</a:t>
            </a:r>
            <a:r>
              <a:rPr lang="en-US" sz="1600" b="1" dirty="0"/>
              <a:t> </a:t>
            </a:r>
          </a:p>
          <a:p>
            <a:pPr eaLnBrk="1" hangingPunct="1"/>
            <a:r>
              <a:rPr lang="en-US" sz="1600" b="1" dirty="0"/>
              <a:t>       </a:t>
            </a:r>
            <a:r>
              <a:rPr lang="en-US" sz="1600" b="1" dirty="0" err="1"/>
              <a:t>diberikan</a:t>
            </a:r>
            <a:r>
              <a:rPr lang="en-US" sz="1600" b="1" dirty="0"/>
              <a:t> </a:t>
            </a:r>
            <a:r>
              <a:rPr lang="en-US" sz="1600" b="1" dirty="0" err="1"/>
              <a:t>vaksin</a:t>
            </a:r>
            <a:r>
              <a:rPr lang="en-US" sz="1600" b="1" dirty="0"/>
              <a:t> </a:t>
            </a:r>
            <a:r>
              <a:rPr lang="en-US" sz="1600" b="1" dirty="0" err="1"/>
              <a:t>ini</a:t>
            </a:r>
            <a:endParaRPr lang="id-ID" sz="1600" b="1" dirty="0"/>
          </a:p>
        </p:txBody>
      </p:sp>
    </p:spTree>
    <p:extLst>
      <p:ext uri="{BB962C8B-B14F-4D97-AF65-F5344CB8AC3E}">
        <p14:creationId xmlns:p14="http://schemas.microsoft.com/office/powerpoint/2010/main" val="36433700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196753"/>
            <a:ext cx="8229600" cy="3024335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vert="horz" lIns="0" rIns="18288">
            <a:normAutofit/>
          </a:bodyPr>
          <a:lstStyle>
            <a:lvl1pPr marL="0" marR="45720" indent="0" algn="r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l"/>
            <a:endParaRPr lang="id-ID" altLang="id-ID" sz="2800" dirty="0" smtClean="0">
              <a:latin typeface="+mj-lt"/>
            </a:endParaRPr>
          </a:p>
          <a:p>
            <a:pPr lvl="1" algn="l"/>
            <a:r>
              <a:rPr lang="en-US" altLang="id-ID" sz="2800" b="1" dirty="0" err="1" smtClean="0">
                <a:solidFill>
                  <a:srgbClr val="FFFF00"/>
                </a:solidFill>
                <a:latin typeface="+mj-lt"/>
              </a:rPr>
              <a:t>Kotrimoksasol</a:t>
            </a:r>
            <a:r>
              <a:rPr lang="en-US" altLang="id-ID" sz="2800" dirty="0" smtClean="0">
                <a:latin typeface="+mj-lt"/>
              </a:rPr>
              <a:t> </a:t>
            </a:r>
            <a:r>
              <a:rPr lang="en-US" altLang="id-ID" sz="2800" dirty="0" err="1" smtClean="0">
                <a:latin typeface="+mj-lt"/>
              </a:rPr>
              <a:t>dosis</a:t>
            </a:r>
            <a:r>
              <a:rPr lang="en-US" altLang="id-ID" sz="2800" dirty="0" smtClean="0">
                <a:latin typeface="+mj-lt"/>
              </a:rPr>
              <a:t> 4 mg (TMP ) /</a:t>
            </a:r>
            <a:r>
              <a:rPr lang="en-US" altLang="id-ID" sz="2800" dirty="0" err="1" smtClean="0">
                <a:latin typeface="+mj-lt"/>
              </a:rPr>
              <a:t>kgBB</a:t>
            </a:r>
            <a:r>
              <a:rPr lang="en-US" altLang="id-ID" sz="2800" dirty="0" smtClean="0">
                <a:latin typeface="+mj-lt"/>
              </a:rPr>
              <a:t>/ x per </a:t>
            </a:r>
            <a:r>
              <a:rPr lang="en-US" altLang="id-ID" sz="2800" dirty="0" err="1" smtClean="0">
                <a:latin typeface="+mj-lt"/>
              </a:rPr>
              <a:t>hari</a:t>
            </a:r>
            <a:r>
              <a:rPr lang="en-US" altLang="id-ID" sz="2800" dirty="0" smtClean="0">
                <a:latin typeface="+mj-lt"/>
              </a:rPr>
              <a:t>  </a:t>
            </a:r>
            <a:r>
              <a:rPr lang="en-US" altLang="id-ID" sz="2800" dirty="0" err="1" smtClean="0">
                <a:latin typeface="+mj-lt"/>
              </a:rPr>
              <a:t>dimulai</a:t>
            </a:r>
            <a:r>
              <a:rPr lang="en-US" altLang="id-ID" sz="2800" dirty="0" smtClean="0">
                <a:latin typeface="+mj-lt"/>
              </a:rPr>
              <a:t> 6 </a:t>
            </a:r>
            <a:r>
              <a:rPr lang="en-US" altLang="id-ID" sz="2800" dirty="0" err="1" smtClean="0">
                <a:latin typeface="+mj-lt"/>
              </a:rPr>
              <a:t>minggu</a:t>
            </a:r>
            <a:r>
              <a:rPr lang="en-US" altLang="id-ID" sz="2800" dirty="0" smtClean="0">
                <a:latin typeface="+mj-lt"/>
              </a:rPr>
              <a:t> </a:t>
            </a:r>
            <a:r>
              <a:rPr lang="en-US" altLang="id-ID" sz="2800" dirty="0" err="1" smtClean="0">
                <a:latin typeface="+mj-lt"/>
              </a:rPr>
              <a:t>sampai</a:t>
            </a:r>
            <a:r>
              <a:rPr lang="en-US" altLang="id-ID" sz="2800" dirty="0" smtClean="0">
                <a:latin typeface="+mj-lt"/>
              </a:rPr>
              <a:t> </a:t>
            </a:r>
            <a:r>
              <a:rPr lang="en-US" altLang="id-ID" sz="2800" dirty="0" err="1" smtClean="0">
                <a:latin typeface="+mj-lt"/>
              </a:rPr>
              <a:t>dengan</a:t>
            </a:r>
            <a:r>
              <a:rPr lang="en-US" altLang="id-ID" sz="2800" dirty="0" smtClean="0">
                <a:latin typeface="+mj-lt"/>
              </a:rPr>
              <a:t> </a:t>
            </a:r>
            <a:r>
              <a:rPr lang="en-US" altLang="id-ID" sz="2800" dirty="0" err="1" smtClean="0">
                <a:latin typeface="+mj-lt"/>
              </a:rPr>
              <a:t>terbukti</a:t>
            </a:r>
            <a:r>
              <a:rPr lang="en-US" altLang="id-ID" sz="2800" dirty="0" smtClean="0">
                <a:latin typeface="+mj-lt"/>
              </a:rPr>
              <a:t> </a:t>
            </a:r>
            <a:r>
              <a:rPr lang="en-US" altLang="id-ID" sz="2800" dirty="0" err="1" smtClean="0">
                <a:latin typeface="+mj-lt"/>
              </a:rPr>
              <a:t>tidak</a:t>
            </a:r>
            <a:r>
              <a:rPr lang="en-US" altLang="id-ID" sz="2800" dirty="0" smtClean="0">
                <a:latin typeface="+mj-lt"/>
              </a:rPr>
              <a:t> </a:t>
            </a:r>
            <a:r>
              <a:rPr lang="en-US" altLang="id-ID" sz="2800" dirty="0" err="1" smtClean="0">
                <a:latin typeface="+mj-lt"/>
              </a:rPr>
              <a:t>infeksi</a:t>
            </a:r>
            <a:r>
              <a:rPr lang="en-US" altLang="id-ID" sz="2800" dirty="0" smtClean="0">
                <a:latin typeface="+mj-lt"/>
              </a:rPr>
              <a:t> HIV</a:t>
            </a:r>
          </a:p>
          <a:p>
            <a:pPr lvl="1" algn="l"/>
            <a:r>
              <a:rPr lang="en-US" altLang="id-ID" sz="2800" dirty="0" err="1" smtClean="0">
                <a:latin typeface="+mj-lt"/>
              </a:rPr>
              <a:t>Jika</a:t>
            </a:r>
            <a:r>
              <a:rPr lang="en-US" altLang="id-ID" sz="2800" dirty="0" smtClean="0">
                <a:latin typeface="+mj-lt"/>
              </a:rPr>
              <a:t> </a:t>
            </a:r>
            <a:r>
              <a:rPr lang="en-US" altLang="id-ID" sz="2800" dirty="0" err="1" smtClean="0">
                <a:latin typeface="+mj-lt"/>
              </a:rPr>
              <a:t>alergi</a:t>
            </a:r>
            <a:r>
              <a:rPr lang="en-US" altLang="id-ID" sz="2800" dirty="0" smtClean="0">
                <a:latin typeface="+mj-lt"/>
              </a:rPr>
              <a:t> </a:t>
            </a:r>
            <a:r>
              <a:rPr lang="en-US" altLang="id-ID" sz="2800" dirty="0" smtClean="0">
                <a:latin typeface="+mj-lt"/>
                <a:sym typeface="Wingdings" pitchFamily="2" charset="2"/>
              </a:rPr>
              <a:t> </a:t>
            </a:r>
            <a:r>
              <a:rPr lang="en-US" altLang="id-ID" sz="2800" dirty="0" err="1" smtClean="0">
                <a:latin typeface="+mj-lt"/>
                <a:sym typeface="Wingdings" pitchFamily="2" charset="2"/>
              </a:rPr>
              <a:t>dapson</a:t>
            </a:r>
            <a:r>
              <a:rPr lang="en-US" altLang="id-ID" sz="2800" dirty="0" smtClean="0">
                <a:latin typeface="+mj-lt"/>
                <a:sym typeface="Wingdings" pitchFamily="2" charset="2"/>
              </a:rPr>
              <a:t> 2 mg/kg/x </a:t>
            </a:r>
            <a:r>
              <a:rPr lang="en-US" altLang="id-ID" sz="2800" dirty="0" err="1" smtClean="0">
                <a:latin typeface="+mj-lt"/>
                <a:sym typeface="Wingdings" pitchFamily="2" charset="2"/>
              </a:rPr>
              <a:t>diberikan</a:t>
            </a:r>
            <a:r>
              <a:rPr lang="en-US" altLang="id-ID" sz="2800" dirty="0" smtClean="0">
                <a:latin typeface="+mj-lt"/>
                <a:sym typeface="Wingdings" pitchFamily="2" charset="2"/>
              </a:rPr>
              <a:t> 2 x        ATAU                            4 mg/kg/</a:t>
            </a:r>
            <a:r>
              <a:rPr lang="en-US" altLang="id-ID" sz="2800" dirty="0" err="1" smtClean="0">
                <a:latin typeface="+mj-lt"/>
                <a:sym typeface="Wingdings" pitchFamily="2" charset="2"/>
              </a:rPr>
              <a:t>hari</a:t>
            </a:r>
            <a:r>
              <a:rPr lang="id-ID" altLang="id-ID" sz="2800" dirty="0" smtClean="0">
                <a:latin typeface="+mj-lt"/>
                <a:sym typeface="Wingdings" pitchFamily="2" charset="2"/>
              </a:rPr>
              <a:t>, s</a:t>
            </a:r>
            <a:r>
              <a:rPr lang="en-US" altLang="id-ID" sz="2800" dirty="0" err="1" smtClean="0">
                <a:latin typeface="+mj-lt"/>
                <a:sym typeface="Wingdings" pitchFamily="2" charset="2"/>
              </a:rPr>
              <a:t>ekali</a:t>
            </a:r>
            <a:r>
              <a:rPr lang="en-US" altLang="id-ID" sz="2800" dirty="0" smtClean="0">
                <a:latin typeface="+mj-lt"/>
                <a:sym typeface="Wingdings" pitchFamily="2" charset="2"/>
              </a:rPr>
              <a:t> </a:t>
            </a:r>
            <a:r>
              <a:rPr lang="en-US" altLang="id-ID" sz="2800" dirty="0" err="1" smtClean="0">
                <a:latin typeface="+mj-lt"/>
                <a:sym typeface="Wingdings" pitchFamily="2" charset="2"/>
              </a:rPr>
              <a:t>seminggu</a:t>
            </a:r>
            <a:r>
              <a:rPr lang="en-US" altLang="id-ID" sz="2800" dirty="0" smtClean="0">
                <a:latin typeface="+mj-lt"/>
                <a:sym typeface="Wingdings" pitchFamily="2" charset="2"/>
              </a:rPr>
              <a:t> </a:t>
            </a:r>
            <a:endParaRPr lang="en-US" altLang="id-ID" sz="2800" dirty="0" smtClean="0">
              <a:latin typeface="+mj-lt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4179904"/>
            <a:ext cx="8229600" cy="2448272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vert="horz" lIns="0" rIns="18288">
            <a:normAutofit/>
          </a:bodyPr>
          <a:lstStyle>
            <a:lvl1pPr marL="0" marR="45720" indent="0" algn="r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1825" indent="-450850" algn="l"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pt-BR" sz="2800" dirty="0" smtClean="0">
                <a:latin typeface="+mj-lt"/>
              </a:rPr>
              <a:t>Bila dana terbatas, gunakan hanya untuk bayi positif terinfeksi dan bayi terpapar hingga minimal 6 bulan (PCR II)</a:t>
            </a:r>
            <a:endParaRPr lang="id-ID" sz="2800" dirty="0" smtClean="0">
              <a:latin typeface="+mj-lt"/>
            </a:endParaRPr>
          </a:p>
          <a:p>
            <a:pPr marL="631825" indent="-450850" algn="l"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fi-FI" sz="2800" dirty="0" smtClean="0">
                <a:latin typeface="+mj-lt"/>
              </a:rPr>
              <a:t>Memerlukan pemantauan kepatuhan minum obat/</a:t>
            </a:r>
            <a:r>
              <a:rPr lang="fi-FI" sz="2800" i="1" dirty="0" smtClean="0">
                <a:latin typeface="+mj-lt"/>
              </a:rPr>
              <a:t>adherence</a:t>
            </a:r>
            <a:endParaRPr lang="id-ID" sz="2800" dirty="0" smtClean="0">
              <a:latin typeface="+mj-lt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67544" y="62880"/>
            <a:ext cx="8229600" cy="1143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 err="1" smtClean="0">
                <a:solidFill>
                  <a:srgbClr val="FFFF00"/>
                </a:solidFill>
              </a:rPr>
              <a:t>Pencegahan</a:t>
            </a:r>
            <a:r>
              <a:rPr lang="en-US" sz="3600" dirty="0" smtClean="0">
                <a:solidFill>
                  <a:srgbClr val="FFFF00"/>
                </a:solidFill>
              </a:rPr>
              <a:t> Pneumonia </a:t>
            </a:r>
            <a:br>
              <a:rPr lang="en-US" sz="3600" dirty="0" smtClean="0">
                <a:solidFill>
                  <a:srgbClr val="FFFF00"/>
                </a:solidFill>
              </a:rPr>
            </a:br>
            <a:r>
              <a:rPr lang="en-US" sz="3600" i="1" dirty="0" smtClean="0">
                <a:solidFill>
                  <a:srgbClr val="FFFF00"/>
                </a:solidFill>
              </a:rPr>
              <a:t>Pneumocystis </a:t>
            </a:r>
            <a:r>
              <a:rPr lang="en-US" sz="3600" i="1" dirty="0" err="1" smtClean="0">
                <a:solidFill>
                  <a:srgbClr val="FFFF00"/>
                </a:solidFill>
              </a:rPr>
              <a:t>carinii</a:t>
            </a:r>
            <a:r>
              <a:rPr lang="en-US" sz="3600" dirty="0" smtClean="0">
                <a:solidFill>
                  <a:srgbClr val="FFFF00"/>
                </a:solidFill>
              </a:rPr>
              <a:t> (</a:t>
            </a:r>
            <a:r>
              <a:rPr lang="en-US" sz="3600" i="1" dirty="0" smtClean="0">
                <a:solidFill>
                  <a:srgbClr val="FFFF00"/>
                </a:solidFill>
              </a:rPr>
              <a:t>P. </a:t>
            </a:r>
            <a:r>
              <a:rPr lang="en-US" sz="3600" i="1" dirty="0" err="1" smtClean="0">
                <a:solidFill>
                  <a:srgbClr val="FFFF00"/>
                </a:solidFill>
              </a:rPr>
              <a:t>jiroveci</a:t>
            </a:r>
            <a:r>
              <a:rPr lang="en-US" sz="3600" dirty="0" smtClean="0">
                <a:solidFill>
                  <a:srgbClr val="FFFF00"/>
                </a:solidFill>
              </a:rPr>
              <a:t>)</a:t>
            </a:r>
            <a:endParaRPr lang="id-ID" sz="3600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2221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creen Shot 2014-12-21 at 10.10.36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2" r="4278"/>
          <a:stretch/>
        </p:blipFill>
        <p:spPr>
          <a:xfrm>
            <a:off x="1403498" y="0"/>
            <a:ext cx="5901064" cy="557881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-36512" y="5489937"/>
            <a:ext cx="9180512" cy="1323439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id-ID" sz="2000" dirty="0">
                <a:latin typeface="Calibri"/>
                <a:cs typeface="Calibri"/>
              </a:rPr>
              <a:t>K</a:t>
            </a:r>
            <a:r>
              <a:rPr lang="tr-TR" sz="2000" dirty="0" smtClean="0">
                <a:latin typeface="Calibri"/>
                <a:cs typeface="Calibri"/>
              </a:rPr>
              <a:t>otrimoksazol </a:t>
            </a:r>
            <a:r>
              <a:rPr lang="tr-TR" sz="2000" dirty="0">
                <a:latin typeface="Calibri"/>
                <a:cs typeface="Calibri"/>
              </a:rPr>
              <a:t>tidak mengobati </a:t>
            </a:r>
            <a:r>
              <a:rPr lang="id-ID" sz="2000" dirty="0">
                <a:latin typeface="Calibri"/>
                <a:cs typeface="Calibri"/>
              </a:rPr>
              <a:t>/</a:t>
            </a:r>
            <a:r>
              <a:rPr lang="tr-TR" sz="2000" dirty="0" smtClean="0">
                <a:latin typeface="Calibri"/>
                <a:cs typeface="Calibri"/>
              </a:rPr>
              <a:t> </a:t>
            </a:r>
            <a:r>
              <a:rPr lang="tr-TR" sz="2000" dirty="0">
                <a:latin typeface="Calibri"/>
                <a:cs typeface="Calibri"/>
              </a:rPr>
              <a:t>menyembuhkan infeksi </a:t>
            </a:r>
            <a:r>
              <a:rPr lang="tr-TR" sz="2000" dirty="0" smtClean="0">
                <a:latin typeface="Calibri"/>
                <a:cs typeface="Calibri"/>
              </a:rPr>
              <a:t>HIV</a:t>
            </a:r>
            <a:r>
              <a:rPr lang="id-ID" sz="2000" dirty="0" smtClean="0">
                <a:latin typeface="Calibri"/>
                <a:cs typeface="Calibri"/>
              </a:rPr>
              <a:t>, </a:t>
            </a:r>
            <a:r>
              <a:rPr lang="tr-TR" sz="2000" dirty="0" smtClean="0">
                <a:latin typeface="Calibri"/>
                <a:cs typeface="Calibri"/>
              </a:rPr>
              <a:t>tidak </a:t>
            </a:r>
            <a:r>
              <a:rPr lang="tr-TR" sz="2000" dirty="0">
                <a:latin typeface="Calibri"/>
                <a:cs typeface="Calibri"/>
              </a:rPr>
              <a:t>menggantikan kebutuhan terapi </a:t>
            </a:r>
            <a:r>
              <a:rPr lang="id-ID" sz="2000" dirty="0" smtClean="0">
                <a:latin typeface="Calibri"/>
                <a:cs typeface="Calibri"/>
              </a:rPr>
              <a:t> ARV</a:t>
            </a:r>
            <a:r>
              <a:rPr lang="tr-TR" sz="2000" dirty="0" smtClean="0">
                <a:latin typeface="Calibri"/>
                <a:cs typeface="Calibri"/>
              </a:rPr>
              <a:t>. </a:t>
            </a:r>
            <a:r>
              <a:rPr lang="tr-TR" sz="2000" dirty="0">
                <a:latin typeface="Calibri"/>
                <a:cs typeface="Calibri"/>
              </a:rPr>
              <a:t>Kotrimoksazol mencegah infeksi </a:t>
            </a:r>
            <a:r>
              <a:rPr lang="tr-TR" sz="2000" dirty="0" smtClean="0">
                <a:latin typeface="Calibri"/>
                <a:cs typeface="Calibri"/>
              </a:rPr>
              <a:t>yg </a:t>
            </a:r>
            <a:r>
              <a:rPr lang="tr-TR" sz="2000" dirty="0">
                <a:latin typeface="Calibri"/>
                <a:cs typeface="Calibri"/>
              </a:rPr>
              <a:t>umum terjadi </a:t>
            </a:r>
            <a:r>
              <a:rPr lang="id-ID" sz="2000" dirty="0">
                <a:latin typeface="Calibri"/>
                <a:cs typeface="Calibri"/>
              </a:rPr>
              <a:t> </a:t>
            </a:r>
            <a:r>
              <a:rPr lang="id-ID" sz="2000" dirty="0" smtClean="0">
                <a:latin typeface="Calibri"/>
                <a:cs typeface="Calibri"/>
              </a:rPr>
              <a:t>pd</a:t>
            </a:r>
            <a:r>
              <a:rPr lang="tr-TR" sz="2000" dirty="0" smtClean="0">
                <a:latin typeface="Calibri"/>
                <a:cs typeface="Calibri"/>
              </a:rPr>
              <a:t> </a:t>
            </a:r>
            <a:r>
              <a:rPr lang="tr-TR" sz="2000" dirty="0">
                <a:latin typeface="Calibri"/>
                <a:cs typeface="Calibri"/>
              </a:rPr>
              <a:t>bayi </a:t>
            </a:r>
            <a:r>
              <a:rPr lang="tr-TR" sz="2000" dirty="0" smtClean="0">
                <a:latin typeface="Calibri"/>
                <a:cs typeface="Calibri"/>
              </a:rPr>
              <a:t>yg </a:t>
            </a:r>
            <a:r>
              <a:rPr lang="tr-TR" sz="2000" dirty="0">
                <a:latin typeface="Calibri"/>
                <a:cs typeface="Calibri"/>
              </a:rPr>
              <a:t>terpajan HIV dan anak </a:t>
            </a:r>
            <a:r>
              <a:rPr lang="tr-TR" sz="2000" dirty="0" smtClean="0">
                <a:latin typeface="Calibri"/>
                <a:cs typeface="Calibri"/>
              </a:rPr>
              <a:t>imunokompromais</a:t>
            </a:r>
            <a:r>
              <a:rPr lang="id-ID" sz="2000" dirty="0">
                <a:latin typeface="Calibri"/>
                <a:cs typeface="Calibri"/>
              </a:rPr>
              <a:t> </a:t>
            </a:r>
            <a:r>
              <a:rPr lang="id-ID" sz="2000" dirty="0" smtClean="0">
                <a:latin typeface="Calibri"/>
                <a:cs typeface="Calibri"/>
              </a:rPr>
              <a:t>dg</a:t>
            </a:r>
            <a:r>
              <a:rPr lang="tr-TR" sz="2000" dirty="0" smtClean="0">
                <a:latin typeface="Calibri"/>
                <a:cs typeface="Calibri"/>
              </a:rPr>
              <a:t> </a:t>
            </a:r>
            <a:r>
              <a:rPr lang="tr-TR" sz="2000" dirty="0">
                <a:latin typeface="Calibri"/>
                <a:cs typeface="Calibri"/>
              </a:rPr>
              <a:t>tingkat mortalitas tinggi. </a:t>
            </a:r>
            <a:endParaRPr lang="id-ID" sz="2000" dirty="0" smtClean="0">
              <a:latin typeface="Calibri"/>
              <a:cs typeface="Calibri"/>
            </a:endParaRPr>
          </a:p>
          <a:p>
            <a:pPr algn="ctr"/>
            <a:r>
              <a:rPr lang="id-ID" sz="2000" dirty="0" smtClean="0">
                <a:latin typeface="Calibri"/>
                <a:cs typeface="Calibri"/>
              </a:rPr>
              <a:t>K</a:t>
            </a:r>
            <a:r>
              <a:rPr lang="tr-TR" sz="2000" dirty="0" smtClean="0">
                <a:latin typeface="Calibri"/>
                <a:cs typeface="Calibri"/>
              </a:rPr>
              <a:t>otrimoksazol harus</a:t>
            </a:r>
            <a:r>
              <a:rPr lang="id-ID" sz="2000" dirty="0" smtClean="0">
                <a:latin typeface="Calibri"/>
                <a:cs typeface="Calibri"/>
              </a:rPr>
              <a:t> diminum</a:t>
            </a:r>
            <a:r>
              <a:rPr lang="tr-TR" sz="2000" dirty="0" smtClean="0">
                <a:latin typeface="Calibri"/>
                <a:cs typeface="Calibri"/>
              </a:rPr>
              <a:t> </a:t>
            </a:r>
            <a:r>
              <a:rPr lang="tr-TR" sz="2000" dirty="0">
                <a:latin typeface="Calibri"/>
                <a:cs typeface="Calibri"/>
              </a:rPr>
              <a:t>teratur.</a:t>
            </a:r>
            <a:endParaRPr lang="en-US" sz="20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596646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611560" y="188640"/>
            <a:ext cx="7961313" cy="166199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" pitchFamily="34" charset="0"/>
                <a:ea typeface="ＭＳ Ｐゴシック" charset="0"/>
                <a:cs typeface="ＭＳ Ｐゴシック" charset="0"/>
              </a:rPr>
              <a:t>Profilaksi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" pitchFamily="34" charset="0"/>
                <a:ea typeface="ＭＳ Ｐゴシック" charset="0"/>
                <a:cs typeface="ＭＳ Ｐゴシック" charset="0"/>
              </a:rPr>
              <a:t> PCP 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ucida Sans" pitchFamily="34" charset="0"/>
              <a:ea typeface="ＭＳ Ｐゴシック" charset="0"/>
              <a:cs typeface="ＭＳ Ｐゴシック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Lucida Sans" pitchFamily="34" charset="0"/>
                <a:ea typeface="ＭＳ Ｐゴシック" charset="0"/>
                <a:cs typeface="ＭＳ Ｐゴシック" charset="0"/>
              </a:rPr>
              <a:t>Dosis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Lucida Sans" pitchFamily="34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Lucida Sans" pitchFamily="34" charset="0"/>
                <a:ea typeface="ＭＳ Ｐゴシック" charset="0"/>
                <a:cs typeface="ＭＳ Ｐゴシック" charset="0"/>
              </a:rPr>
              <a:t>Kotrimoksasol</a:t>
            </a:r>
            <a:r>
              <a:rPr lang="id-ID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Lucida Sans" pitchFamily="34" charset="0"/>
                <a:ea typeface="ＭＳ Ｐゴシック" charset="0"/>
                <a:cs typeface="ＭＳ Ｐゴシック" charset="0"/>
              </a:rPr>
              <a:t> ( Trimetoprim 4 mg/kg/x )</a:t>
            </a:r>
          </a:p>
          <a:p>
            <a:pPr algn="ctr">
              <a:spcBef>
                <a:spcPct val="50000"/>
              </a:spcBef>
              <a:defRPr/>
            </a:pPr>
            <a:endParaRPr lang="en-US" sz="2400" dirty="0">
              <a:effectLst>
                <a:outerShdw blurRad="38100" dist="38100" dir="2700000" algn="tl">
                  <a:srgbClr val="C0C0C0"/>
                </a:outerShdw>
              </a:effectLst>
              <a:latin typeface="Lucida Sans" pitchFamily="34" charset="0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4" name="Group 27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9379904"/>
              </p:ext>
            </p:extLst>
          </p:nvPr>
        </p:nvGraphicFramePr>
        <p:xfrm>
          <a:off x="107505" y="1544638"/>
          <a:ext cx="9036495" cy="5196729"/>
        </p:xfrm>
        <a:graphic>
          <a:graphicData uri="http://schemas.openxmlformats.org/drawingml/2006/table">
            <a:tbl>
              <a:tblPr/>
              <a:tblGrid>
                <a:gridCol w="2259982"/>
                <a:gridCol w="1615990"/>
                <a:gridCol w="1615991"/>
                <a:gridCol w="1615990"/>
                <a:gridCol w="1928542"/>
              </a:tblGrid>
              <a:tr h="62809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defRPr sz="20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defRPr sz="20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defRPr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defRPr sz="14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defRPr sz="12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defRPr sz="12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defRPr sz="12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defRPr sz="12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defRPr sz="12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Rekomendasi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dosis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harian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T="45712" marB="4571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defRPr sz="20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defRPr sz="20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defRPr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defRPr sz="14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defRPr sz="12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defRPr sz="12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defRPr sz="12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defRPr sz="12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defRPr sz="12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Suspensi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defRPr sz="20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defRPr sz="20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defRPr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defRPr sz="14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defRPr sz="12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defRPr sz="12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defRPr sz="12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defRPr sz="12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defRPr sz="12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Tablet anak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defRPr sz="20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defRPr sz="20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defRPr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defRPr sz="14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defRPr sz="12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defRPr sz="12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defRPr sz="12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defRPr sz="12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defRPr sz="12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Tablet dewasa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defRPr sz="20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defRPr sz="20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defRPr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defRPr sz="14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defRPr sz="12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defRPr sz="12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defRPr sz="12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defRPr sz="12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defRPr sz="12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Tablet dewasa kekuatan ganda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8143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defRPr sz="20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defRPr sz="20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defRPr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defRPr sz="14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defRPr sz="12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defRPr sz="12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defRPr sz="12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defRPr sz="12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defRPr sz="12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Sulfametoxazol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 /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Trimetoprim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defRPr sz="20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defRPr sz="20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defRPr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defRPr sz="14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defRPr sz="12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defRPr sz="12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defRPr sz="12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defRPr sz="12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defRPr sz="12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5ml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sirup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 200 mg/ 40 mg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defRPr sz="20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defRPr sz="20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defRPr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defRPr sz="14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defRPr sz="12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defRPr sz="12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defRPr sz="12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defRPr sz="12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defRPr sz="12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100 mg/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20 mg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defRPr sz="20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defRPr sz="20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defRPr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defRPr sz="14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defRPr sz="12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defRPr sz="12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defRPr sz="12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defRPr sz="12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defRPr sz="12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400 mg/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80 mg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defRPr sz="20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defRPr sz="20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defRPr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defRPr sz="14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defRPr sz="12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defRPr sz="12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defRPr sz="12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defRPr sz="12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defRPr sz="12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800 mg/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160 mg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83737">
                <a:tc>
                  <a:txBody>
                    <a:bodyPr/>
                    <a:lstStyle>
                      <a:lvl1pPr marL="179388" indent="-179388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tabLst>
                          <a:tab pos="179388" algn="l"/>
                        </a:tabLst>
                        <a:defRPr sz="20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tabLst>
                          <a:tab pos="179388" algn="l"/>
                        </a:tabLst>
                        <a:defRPr sz="20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tabLst>
                          <a:tab pos="179388" algn="l"/>
                        </a:tabLst>
                        <a:defRPr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tabLst>
                          <a:tab pos="179388" algn="l"/>
                        </a:tabLst>
                        <a:defRPr sz="14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tabLst>
                          <a:tab pos="179388" algn="l"/>
                        </a:tabLst>
                        <a:defRPr sz="12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tabLst>
                          <a:tab pos="179388" algn="l"/>
                        </a:tabLst>
                        <a:defRPr sz="12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tabLst>
                          <a:tab pos="179388" algn="l"/>
                        </a:tabLst>
                        <a:defRPr sz="12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tabLst>
                          <a:tab pos="179388" algn="l"/>
                        </a:tabLst>
                        <a:defRPr sz="12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tabLst>
                          <a:tab pos="179388" algn="l"/>
                        </a:tabLst>
                        <a:defRPr sz="12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179388" marR="0" lvl="0" indent="-1793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>
                          <a:tab pos="179388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&lt; 6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bulan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defRPr sz="20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defRPr sz="20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defRPr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defRPr sz="14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defRPr sz="12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defRPr sz="12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defRPr sz="12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defRPr sz="12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defRPr sz="12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d-ID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9388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tabLst>
                          <a:tab pos="179388" algn="l"/>
                        </a:tabLst>
                        <a:defRPr sz="20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tabLst>
                          <a:tab pos="179388" algn="l"/>
                        </a:tabLst>
                        <a:defRPr sz="20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tabLst>
                          <a:tab pos="179388" algn="l"/>
                        </a:tabLst>
                        <a:defRPr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tabLst>
                          <a:tab pos="179388" algn="l"/>
                        </a:tabLst>
                        <a:defRPr sz="14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tabLst>
                          <a:tab pos="179388" algn="l"/>
                        </a:tabLst>
                        <a:defRPr sz="12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tabLst>
                          <a:tab pos="179388" algn="l"/>
                        </a:tabLst>
                        <a:defRPr sz="12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tabLst>
                          <a:tab pos="179388" algn="l"/>
                        </a:tabLst>
                        <a:defRPr sz="12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tabLst>
                          <a:tab pos="179388" algn="l"/>
                        </a:tabLst>
                        <a:defRPr sz="12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tabLst>
                          <a:tab pos="179388" algn="l"/>
                        </a:tabLst>
                        <a:defRPr sz="12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179388" marR="0" lvl="0" indent="-179388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endParaRPr kumimoji="0" lang="id-ID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9388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tabLst>
                          <a:tab pos="179388" algn="l"/>
                        </a:tabLst>
                        <a:defRPr sz="20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tabLst>
                          <a:tab pos="179388" algn="l"/>
                        </a:tabLst>
                        <a:defRPr sz="20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tabLst>
                          <a:tab pos="179388" algn="l"/>
                        </a:tabLst>
                        <a:defRPr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tabLst>
                          <a:tab pos="179388" algn="l"/>
                        </a:tabLst>
                        <a:defRPr sz="14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tabLst>
                          <a:tab pos="179388" algn="l"/>
                        </a:tabLst>
                        <a:defRPr sz="12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tabLst>
                          <a:tab pos="179388" algn="l"/>
                        </a:tabLst>
                        <a:defRPr sz="12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tabLst>
                          <a:tab pos="179388" algn="l"/>
                        </a:tabLst>
                        <a:defRPr sz="12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tabLst>
                          <a:tab pos="179388" algn="l"/>
                        </a:tabLst>
                        <a:defRPr sz="12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tabLst>
                          <a:tab pos="179388" algn="l"/>
                        </a:tabLst>
                        <a:defRPr sz="12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179388" marR="0" lvl="0" indent="-179388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endParaRPr kumimoji="0" lang="id-ID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9388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tabLst>
                          <a:tab pos="179388" algn="l"/>
                        </a:tabLst>
                        <a:defRPr sz="20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tabLst>
                          <a:tab pos="179388" algn="l"/>
                        </a:tabLst>
                        <a:defRPr sz="20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tabLst>
                          <a:tab pos="179388" algn="l"/>
                        </a:tabLst>
                        <a:defRPr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tabLst>
                          <a:tab pos="179388" algn="l"/>
                        </a:tabLst>
                        <a:defRPr sz="14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tabLst>
                          <a:tab pos="179388" algn="l"/>
                        </a:tabLst>
                        <a:defRPr sz="12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tabLst>
                          <a:tab pos="179388" algn="l"/>
                        </a:tabLst>
                        <a:defRPr sz="12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tabLst>
                          <a:tab pos="179388" algn="l"/>
                        </a:tabLst>
                        <a:defRPr sz="12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tabLst>
                          <a:tab pos="179388" algn="l"/>
                        </a:tabLst>
                        <a:defRPr sz="12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tabLst>
                          <a:tab pos="179388" algn="l"/>
                        </a:tabLst>
                        <a:defRPr sz="12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179388" marR="0" lvl="0" indent="-179388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endParaRPr kumimoji="0" lang="id-ID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61650">
                <a:tc>
                  <a:txBody>
                    <a:bodyPr/>
                    <a:lstStyle>
                      <a:lvl1pPr marL="179388" indent="-179388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tabLst>
                          <a:tab pos="179388" algn="l"/>
                        </a:tabLst>
                        <a:defRPr sz="20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tabLst>
                          <a:tab pos="179388" algn="l"/>
                        </a:tabLst>
                        <a:defRPr sz="20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tabLst>
                          <a:tab pos="179388" algn="l"/>
                        </a:tabLst>
                        <a:defRPr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tabLst>
                          <a:tab pos="179388" algn="l"/>
                        </a:tabLst>
                        <a:defRPr sz="14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tabLst>
                          <a:tab pos="179388" algn="l"/>
                        </a:tabLst>
                        <a:defRPr sz="12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tabLst>
                          <a:tab pos="179388" algn="l"/>
                        </a:tabLst>
                        <a:defRPr sz="12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tabLst>
                          <a:tab pos="179388" algn="l"/>
                        </a:tabLst>
                        <a:defRPr sz="12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tabLst>
                          <a:tab pos="179388" algn="l"/>
                        </a:tabLst>
                        <a:defRPr sz="12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tabLst>
                          <a:tab pos="179388" algn="l"/>
                        </a:tabLst>
                        <a:defRPr sz="12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179388" marR="0" lvl="0" indent="-1793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S 100 mg/ T 20 mg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defRPr sz="20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defRPr sz="20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defRPr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defRPr sz="14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defRPr sz="12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defRPr sz="12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defRPr sz="12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defRPr sz="12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defRPr sz="12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2,5 ml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9388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tabLst>
                          <a:tab pos="179388" algn="l"/>
                        </a:tabLst>
                        <a:defRPr sz="20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tabLst>
                          <a:tab pos="179388" algn="l"/>
                        </a:tabLst>
                        <a:defRPr sz="20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tabLst>
                          <a:tab pos="179388" algn="l"/>
                        </a:tabLst>
                        <a:defRPr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tabLst>
                          <a:tab pos="179388" algn="l"/>
                        </a:tabLst>
                        <a:defRPr sz="14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tabLst>
                          <a:tab pos="179388" algn="l"/>
                        </a:tabLst>
                        <a:defRPr sz="12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tabLst>
                          <a:tab pos="179388" algn="l"/>
                        </a:tabLst>
                        <a:defRPr sz="12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tabLst>
                          <a:tab pos="179388" algn="l"/>
                        </a:tabLst>
                        <a:defRPr sz="12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tabLst>
                          <a:tab pos="179388" algn="l"/>
                        </a:tabLst>
                        <a:defRPr sz="12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tabLst>
                          <a:tab pos="179388" algn="l"/>
                        </a:tabLst>
                        <a:defRPr sz="12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179388" marR="0" lvl="0" indent="-179388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 tablet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defRPr sz="20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defRPr sz="20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defRPr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defRPr sz="14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defRPr sz="12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defRPr sz="12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defRPr sz="12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defRPr sz="12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defRPr sz="12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¼ tablet, 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dicampur makanan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9388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tabLst>
                          <a:tab pos="179388" algn="l"/>
                        </a:tabLst>
                        <a:defRPr sz="20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tabLst>
                          <a:tab pos="179388" algn="l"/>
                        </a:tabLst>
                        <a:defRPr sz="20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tabLst>
                          <a:tab pos="179388" algn="l"/>
                        </a:tabLst>
                        <a:defRPr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tabLst>
                          <a:tab pos="179388" algn="l"/>
                        </a:tabLst>
                        <a:defRPr sz="14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tabLst>
                          <a:tab pos="179388" algn="l"/>
                        </a:tabLst>
                        <a:defRPr sz="12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tabLst>
                          <a:tab pos="179388" algn="l"/>
                        </a:tabLst>
                        <a:defRPr sz="12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tabLst>
                          <a:tab pos="179388" algn="l"/>
                        </a:tabLst>
                        <a:defRPr sz="12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tabLst>
                          <a:tab pos="179388" algn="l"/>
                        </a:tabLst>
                        <a:defRPr sz="12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tabLst>
                          <a:tab pos="179388" algn="l"/>
                        </a:tabLst>
                        <a:defRPr sz="12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179388" marR="0" lvl="0" indent="-179388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-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63414">
                <a:tc>
                  <a:txBody>
                    <a:bodyPr/>
                    <a:lstStyle>
                      <a:lvl1pPr marL="179388" indent="-179388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tabLst>
                          <a:tab pos="179388" algn="l"/>
                        </a:tabLst>
                        <a:defRPr sz="20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tabLst>
                          <a:tab pos="179388" algn="l"/>
                        </a:tabLst>
                        <a:defRPr sz="20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tabLst>
                          <a:tab pos="179388" algn="l"/>
                        </a:tabLst>
                        <a:defRPr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tabLst>
                          <a:tab pos="179388" algn="l"/>
                        </a:tabLst>
                        <a:defRPr sz="14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tabLst>
                          <a:tab pos="179388" algn="l"/>
                        </a:tabLst>
                        <a:defRPr sz="12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tabLst>
                          <a:tab pos="179388" algn="l"/>
                        </a:tabLst>
                        <a:defRPr sz="12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tabLst>
                          <a:tab pos="179388" algn="l"/>
                        </a:tabLst>
                        <a:defRPr sz="12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tabLst>
                          <a:tab pos="179388" algn="l"/>
                        </a:tabLst>
                        <a:defRPr sz="12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tabLst>
                          <a:tab pos="179388" algn="l"/>
                        </a:tabLst>
                        <a:defRPr sz="12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179388" marR="0" lvl="0" indent="-1793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>
                          <a:tab pos="179388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6 bln – 5 thn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9388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tabLst>
                          <a:tab pos="179388" algn="l"/>
                        </a:tabLst>
                        <a:defRPr sz="20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tabLst>
                          <a:tab pos="179388" algn="l"/>
                        </a:tabLst>
                        <a:defRPr sz="20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tabLst>
                          <a:tab pos="179388" algn="l"/>
                        </a:tabLst>
                        <a:defRPr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tabLst>
                          <a:tab pos="179388" algn="l"/>
                        </a:tabLst>
                        <a:defRPr sz="14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tabLst>
                          <a:tab pos="179388" algn="l"/>
                        </a:tabLst>
                        <a:defRPr sz="12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tabLst>
                          <a:tab pos="179388" algn="l"/>
                        </a:tabLst>
                        <a:defRPr sz="12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tabLst>
                          <a:tab pos="179388" algn="l"/>
                        </a:tabLst>
                        <a:defRPr sz="12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tabLst>
                          <a:tab pos="179388" algn="l"/>
                        </a:tabLst>
                        <a:defRPr sz="12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tabLst>
                          <a:tab pos="179388" algn="l"/>
                        </a:tabLst>
                        <a:defRPr sz="12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179388" marR="0" lvl="0" indent="-179388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endParaRPr kumimoji="0" lang="id-ID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9388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tabLst>
                          <a:tab pos="179388" algn="l"/>
                        </a:tabLst>
                        <a:defRPr sz="20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tabLst>
                          <a:tab pos="179388" algn="l"/>
                        </a:tabLst>
                        <a:defRPr sz="20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tabLst>
                          <a:tab pos="179388" algn="l"/>
                        </a:tabLst>
                        <a:defRPr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tabLst>
                          <a:tab pos="179388" algn="l"/>
                        </a:tabLst>
                        <a:defRPr sz="14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tabLst>
                          <a:tab pos="179388" algn="l"/>
                        </a:tabLst>
                        <a:defRPr sz="12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tabLst>
                          <a:tab pos="179388" algn="l"/>
                        </a:tabLst>
                        <a:defRPr sz="12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tabLst>
                          <a:tab pos="179388" algn="l"/>
                        </a:tabLst>
                        <a:defRPr sz="12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tabLst>
                          <a:tab pos="179388" algn="l"/>
                        </a:tabLst>
                        <a:defRPr sz="12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tabLst>
                          <a:tab pos="179388" algn="l"/>
                        </a:tabLst>
                        <a:defRPr sz="12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179388" marR="0" lvl="0" indent="-179388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endParaRPr kumimoji="0" lang="id-ID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9388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tabLst>
                          <a:tab pos="179388" algn="l"/>
                        </a:tabLst>
                        <a:defRPr sz="20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tabLst>
                          <a:tab pos="179388" algn="l"/>
                        </a:tabLst>
                        <a:defRPr sz="20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tabLst>
                          <a:tab pos="179388" algn="l"/>
                        </a:tabLst>
                        <a:defRPr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tabLst>
                          <a:tab pos="179388" algn="l"/>
                        </a:tabLst>
                        <a:defRPr sz="14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tabLst>
                          <a:tab pos="179388" algn="l"/>
                        </a:tabLst>
                        <a:defRPr sz="12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tabLst>
                          <a:tab pos="179388" algn="l"/>
                        </a:tabLst>
                        <a:defRPr sz="12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tabLst>
                          <a:tab pos="179388" algn="l"/>
                        </a:tabLst>
                        <a:defRPr sz="12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tabLst>
                          <a:tab pos="179388" algn="l"/>
                        </a:tabLst>
                        <a:defRPr sz="12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tabLst>
                          <a:tab pos="179388" algn="l"/>
                        </a:tabLst>
                        <a:defRPr sz="12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179388" marR="0" lvl="0" indent="-179388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endParaRPr kumimoji="0" lang="id-ID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9388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tabLst>
                          <a:tab pos="179388" algn="l"/>
                        </a:tabLst>
                        <a:defRPr sz="20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tabLst>
                          <a:tab pos="179388" algn="l"/>
                        </a:tabLst>
                        <a:defRPr sz="20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tabLst>
                          <a:tab pos="179388" algn="l"/>
                        </a:tabLst>
                        <a:defRPr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tabLst>
                          <a:tab pos="179388" algn="l"/>
                        </a:tabLst>
                        <a:defRPr sz="14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tabLst>
                          <a:tab pos="179388" algn="l"/>
                        </a:tabLst>
                        <a:defRPr sz="12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tabLst>
                          <a:tab pos="179388" algn="l"/>
                        </a:tabLst>
                        <a:defRPr sz="12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tabLst>
                          <a:tab pos="179388" algn="l"/>
                        </a:tabLst>
                        <a:defRPr sz="12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tabLst>
                          <a:tab pos="179388" algn="l"/>
                        </a:tabLst>
                        <a:defRPr sz="12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tabLst>
                          <a:tab pos="179388" algn="l"/>
                        </a:tabLst>
                        <a:defRPr sz="12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179388" marR="0" lvl="0" indent="-179388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endParaRPr kumimoji="0" lang="id-ID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62894">
                <a:tc>
                  <a:txBody>
                    <a:bodyPr/>
                    <a:lstStyle>
                      <a:lvl1pPr marL="179388" indent="-179388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tabLst>
                          <a:tab pos="179388" algn="l"/>
                        </a:tabLst>
                        <a:defRPr sz="20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tabLst>
                          <a:tab pos="179388" algn="l"/>
                        </a:tabLst>
                        <a:defRPr sz="20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tabLst>
                          <a:tab pos="179388" algn="l"/>
                        </a:tabLst>
                        <a:defRPr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tabLst>
                          <a:tab pos="179388" algn="l"/>
                        </a:tabLst>
                        <a:defRPr sz="14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tabLst>
                          <a:tab pos="179388" algn="l"/>
                        </a:tabLst>
                        <a:defRPr sz="12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tabLst>
                          <a:tab pos="179388" algn="l"/>
                        </a:tabLst>
                        <a:defRPr sz="12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tabLst>
                          <a:tab pos="179388" algn="l"/>
                        </a:tabLst>
                        <a:defRPr sz="12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tabLst>
                          <a:tab pos="179388" algn="l"/>
                        </a:tabLst>
                        <a:defRPr sz="12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tabLst>
                          <a:tab pos="179388" algn="l"/>
                        </a:tabLst>
                        <a:defRPr sz="12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179388" marR="0" lvl="0" indent="-1793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S 200 mg/ T 40 mg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9388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tabLst>
                          <a:tab pos="179388" algn="l"/>
                        </a:tabLst>
                        <a:defRPr sz="20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tabLst>
                          <a:tab pos="179388" algn="l"/>
                        </a:tabLst>
                        <a:defRPr sz="20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tabLst>
                          <a:tab pos="179388" algn="l"/>
                        </a:tabLst>
                        <a:defRPr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tabLst>
                          <a:tab pos="179388" algn="l"/>
                        </a:tabLst>
                        <a:defRPr sz="14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tabLst>
                          <a:tab pos="179388" algn="l"/>
                        </a:tabLst>
                        <a:defRPr sz="12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tabLst>
                          <a:tab pos="179388" algn="l"/>
                        </a:tabLst>
                        <a:defRPr sz="12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tabLst>
                          <a:tab pos="179388" algn="l"/>
                        </a:tabLst>
                        <a:defRPr sz="12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tabLst>
                          <a:tab pos="179388" algn="l"/>
                        </a:tabLst>
                        <a:defRPr sz="12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tabLst>
                          <a:tab pos="179388" algn="l"/>
                        </a:tabLst>
                        <a:defRPr sz="12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179388" marR="0" lvl="0" indent="-179388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5 ml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9388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tabLst>
                          <a:tab pos="179388" algn="l"/>
                        </a:tabLst>
                        <a:defRPr sz="20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tabLst>
                          <a:tab pos="179388" algn="l"/>
                        </a:tabLst>
                        <a:defRPr sz="20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tabLst>
                          <a:tab pos="179388" algn="l"/>
                        </a:tabLst>
                        <a:defRPr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tabLst>
                          <a:tab pos="179388" algn="l"/>
                        </a:tabLst>
                        <a:defRPr sz="14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tabLst>
                          <a:tab pos="179388" algn="l"/>
                        </a:tabLst>
                        <a:defRPr sz="12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tabLst>
                          <a:tab pos="179388" algn="l"/>
                        </a:tabLst>
                        <a:defRPr sz="12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tabLst>
                          <a:tab pos="179388" algn="l"/>
                        </a:tabLst>
                        <a:defRPr sz="12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tabLst>
                          <a:tab pos="179388" algn="l"/>
                        </a:tabLst>
                        <a:defRPr sz="12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tabLst>
                          <a:tab pos="179388" algn="l"/>
                        </a:tabLst>
                        <a:defRPr sz="12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179388" marR="0" lvl="0" indent="-179388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2 tablet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9388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tabLst>
                          <a:tab pos="179388" algn="l"/>
                        </a:tabLst>
                        <a:defRPr sz="20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tabLst>
                          <a:tab pos="179388" algn="l"/>
                        </a:tabLst>
                        <a:defRPr sz="20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tabLst>
                          <a:tab pos="179388" algn="l"/>
                        </a:tabLst>
                        <a:defRPr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tabLst>
                          <a:tab pos="179388" algn="l"/>
                        </a:tabLst>
                        <a:defRPr sz="14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tabLst>
                          <a:tab pos="179388" algn="l"/>
                        </a:tabLst>
                        <a:defRPr sz="12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tabLst>
                          <a:tab pos="179388" algn="l"/>
                        </a:tabLst>
                        <a:defRPr sz="12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tabLst>
                          <a:tab pos="179388" algn="l"/>
                        </a:tabLst>
                        <a:defRPr sz="12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tabLst>
                          <a:tab pos="179388" algn="l"/>
                        </a:tabLst>
                        <a:defRPr sz="12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tabLst>
                          <a:tab pos="179388" algn="l"/>
                        </a:tabLst>
                        <a:defRPr sz="12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179388" marR="0" lvl="0" indent="-179388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½ tablet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9388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tabLst>
                          <a:tab pos="179388" algn="l"/>
                        </a:tabLst>
                        <a:defRPr sz="20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tabLst>
                          <a:tab pos="179388" algn="l"/>
                        </a:tabLst>
                        <a:defRPr sz="20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tabLst>
                          <a:tab pos="179388" algn="l"/>
                        </a:tabLst>
                        <a:defRPr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tabLst>
                          <a:tab pos="179388" algn="l"/>
                        </a:tabLst>
                        <a:defRPr sz="14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tabLst>
                          <a:tab pos="179388" algn="l"/>
                        </a:tabLst>
                        <a:defRPr sz="12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tabLst>
                          <a:tab pos="179388" algn="l"/>
                        </a:tabLst>
                        <a:defRPr sz="12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tabLst>
                          <a:tab pos="179388" algn="l"/>
                        </a:tabLst>
                        <a:defRPr sz="12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tabLst>
                          <a:tab pos="179388" algn="l"/>
                        </a:tabLst>
                        <a:defRPr sz="12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tabLst>
                          <a:tab pos="179388" algn="l"/>
                        </a:tabLst>
                        <a:defRPr sz="12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179388" marR="0" lvl="0" indent="-179388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-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63414">
                <a:tc>
                  <a:txBody>
                    <a:bodyPr/>
                    <a:lstStyle>
                      <a:lvl1pPr marL="179388" indent="-179388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tabLst>
                          <a:tab pos="179388" algn="l"/>
                        </a:tabLst>
                        <a:defRPr sz="20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tabLst>
                          <a:tab pos="179388" algn="l"/>
                        </a:tabLst>
                        <a:defRPr sz="20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tabLst>
                          <a:tab pos="179388" algn="l"/>
                        </a:tabLst>
                        <a:defRPr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tabLst>
                          <a:tab pos="179388" algn="l"/>
                        </a:tabLst>
                        <a:defRPr sz="14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tabLst>
                          <a:tab pos="179388" algn="l"/>
                        </a:tabLst>
                        <a:defRPr sz="12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tabLst>
                          <a:tab pos="179388" algn="l"/>
                        </a:tabLst>
                        <a:defRPr sz="12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tabLst>
                          <a:tab pos="179388" algn="l"/>
                        </a:tabLst>
                        <a:defRPr sz="12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tabLst>
                          <a:tab pos="179388" algn="l"/>
                        </a:tabLst>
                        <a:defRPr sz="12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tabLst>
                          <a:tab pos="179388" algn="l"/>
                        </a:tabLst>
                        <a:defRPr sz="12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179388" marR="0" lvl="0" indent="-1793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>
                          <a:tab pos="179388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6 – 14 thn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9388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tabLst>
                          <a:tab pos="179388" algn="l"/>
                        </a:tabLst>
                        <a:defRPr sz="20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tabLst>
                          <a:tab pos="179388" algn="l"/>
                        </a:tabLst>
                        <a:defRPr sz="20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tabLst>
                          <a:tab pos="179388" algn="l"/>
                        </a:tabLst>
                        <a:defRPr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tabLst>
                          <a:tab pos="179388" algn="l"/>
                        </a:tabLst>
                        <a:defRPr sz="14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tabLst>
                          <a:tab pos="179388" algn="l"/>
                        </a:tabLst>
                        <a:defRPr sz="12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tabLst>
                          <a:tab pos="179388" algn="l"/>
                        </a:tabLst>
                        <a:defRPr sz="12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tabLst>
                          <a:tab pos="179388" algn="l"/>
                        </a:tabLst>
                        <a:defRPr sz="12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tabLst>
                          <a:tab pos="179388" algn="l"/>
                        </a:tabLst>
                        <a:defRPr sz="12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tabLst>
                          <a:tab pos="179388" algn="l"/>
                        </a:tabLst>
                        <a:defRPr sz="12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179388" marR="0" lvl="0" indent="-179388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endParaRPr kumimoji="0" lang="id-ID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9388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tabLst>
                          <a:tab pos="179388" algn="l"/>
                        </a:tabLst>
                        <a:defRPr sz="20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tabLst>
                          <a:tab pos="179388" algn="l"/>
                        </a:tabLst>
                        <a:defRPr sz="20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tabLst>
                          <a:tab pos="179388" algn="l"/>
                        </a:tabLst>
                        <a:defRPr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tabLst>
                          <a:tab pos="179388" algn="l"/>
                        </a:tabLst>
                        <a:defRPr sz="14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tabLst>
                          <a:tab pos="179388" algn="l"/>
                        </a:tabLst>
                        <a:defRPr sz="12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tabLst>
                          <a:tab pos="179388" algn="l"/>
                        </a:tabLst>
                        <a:defRPr sz="12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tabLst>
                          <a:tab pos="179388" algn="l"/>
                        </a:tabLst>
                        <a:defRPr sz="12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tabLst>
                          <a:tab pos="179388" algn="l"/>
                        </a:tabLst>
                        <a:defRPr sz="12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tabLst>
                          <a:tab pos="179388" algn="l"/>
                        </a:tabLst>
                        <a:defRPr sz="12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179388" marR="0" lvl="0" indent="-179388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endParaRPr kumimoji="0" lang="id-ID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9388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tabLst>
                          <a:tab pos="179388" algn="l"/>
                        </a:tabLst>
                        <a:defRPr sz="20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tabLst>
                          <a:tab pos="179388" algn="l"/>
                        </a:tabLst>
                        <a:defRPr sz="20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tabLst>
                          <a:tab pos="179388" algn="l"/>
                        </a:tabLst>
                        <a:defRPr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tabLst>
                          <a:tab pos="179388" algn="l"/>
                        </a:tabLst>
                        <a:defRPr sz="14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tabLst>
                          <a:tab pos="179388" algn="l"/>
                        </a:tabLst>
                        <a:defRPr sz="12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tabLst>
                          <a:tab pos="179388" algn="l"/>
                        </a:tabLst>
                        <a:defRPr sz="12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tabLst>
                          <a:tab pos="179388" algn="l"/>
                        </a:tabLst>
                        <a:defRPr sz="12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tabLst>
                          <a:tab pos="179388" algn="l"/>
                        </a:tabLst>
                        <a:defRPr sz="12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tabLst>
                          <a:tab pos="179388" algn="l"/>
                        </a:tabLst>
                        <a:defRPr sz="12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179388" marR="0" lvl="0" indent="-179388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endParaRPr kumimoji="0" lang="id-ID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9388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tabLst>
                          <a:tab pos="179388" algn="l"/>
                        </a:tabLst>
                        <a:defRPr sz="20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tabLst>
                          <a:tab pos="179388" algn="l"/>
                        </a:tabLst>
                        <a:defRPr sz="20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tabLst>
                          <a:tab pos="179388" algn="l"/>
                        </a:tabLst>
                        <a:defRPr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tabLst>
                          <a:tab pos="179388" algn="l"/>
                        </a:tabLst>
                        <a:defRPr sz="14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tabLst>
                          <a:tab pos="179388" algn="l"/>
                        </a:tabLst>
                        <a:defRPr sz="12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tabLst>
                          <a:tab pos="179388" algn="l"/>
                        </a:tabLst>
                        <a:defRPr sz="12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tabLst>
                          <a:tab pos="179388" algn="l"/>
                        </a:tabLst>
                        <a:defRPr sz="12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tabLst>
                          <a:tab pos="179388" algn="l"/>
                        </a:tabLst>
                        <a:defRPr sz="12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tabLst>
                          <a:tab pos="179388" algn="l"/>
                        </a:tabLst>
                        <a:defRPr sz="12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179388" marR="0" lvl="0" indent="-179388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endParaRPr kumimoji="0" lang="id-ID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62894">
                <a:tc>
                  <a:txBody>
                    <a:bodyPr/>
                    <a:lstStyle>
                      <a:lvl1pPr marL="179388" indent="-179388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tabLst>
                          <a:tab pos="179388" algn="l"/>
                        </a:tabLst>
                        <a:defRPr sz="20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tabLst>
                          <a:tab pos="179388" algn="l"/>
                        </a:tabLst>
                        <a:defRPr sz="20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tabLst>
                          <a:tab pos="179388" algn="l"/>
                        </a:tabLst>
                        <a:defRPr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tabLst>
                          <a:tab pos="179388" algn="l"/>
                        </a:tabLst>
                        <a:defRPr sz="14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tabLst>
                          <a:tab pos="179388" algn="l"/>
                        </a:tabLst>
                        <a:defRPr sz="12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tabLst>
                          <a:tab pos="179388" algn="l"/>
                        </a:tabLst>
                        <a:defRPr sz="12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tabLst>
                          <a:tab pos="179388" algn="l"/>
                        </a:tabLst>
                        <a:defRPr sz="12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tabLst>
                          <a:tab pos="179388" algn="l"/>
                        </a:tabLst>
                        <a:defRPr sz="12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tabLst>
                          <a:tab pos="179388" algn="l"/>
                        </a:tabLst>
                        <a:defRPr sz="12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179388" marR="0" lvl="0" indent="-1793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S 400 mg/ T 80 mg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9388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tabLst>
                          <a:tab pos="179388" algn="l"/>
                        </a:tabLst>
                        <a:defRPr sz="20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tabLst>
                          <a:tab pos="179388" algn="l"/>
                        </a:tabLst>
                        <a:defRPr sz="20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tabLst>
                          <a:tab pos="179388" algn="l"/>
                        </a:tabLst>
                        <a:defRPr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tabLst>
                          <a:tab pos="179388" algn="l"/>
                        </a:tabLst>
                        <a:defRPr sz="14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tabLst>
                          <a:tab pos="179388" algn="l"/>
                        </a:tabLst>
                        <a:defRPr sz="12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tabLst>
                          <a:tab pos="179388" algn="l"/>
                        </a:tabLst>
                        <a:defRPr sz="12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tabLst>
                          <a:tab pos="179388" algn="l"/>
                        </a:tabLst>
                        <a:defRPr sz="12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tabLst>
                          <a:tab pos="179388" algn="l"/>
                        </a:tabLst>
                        <a:defRPr sz="12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tabLst>
                          <a:tab pos="179388" algn="l"/>
                        </a:tabLst>
                        <a:defRPr sz="12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179388" marR="0" lvl="0" indent="-179388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10 ml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9388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tabLst>
                          <a:tab pos="179388" algn="l"/>
                        </a:tabLst>
                        <a:defRPr sz="20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tabLst>
                          <a:tab pos="179388" algn="l"/>
                        </a:tabLst>
                        <a:defRPr sz="20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tabLst>
                          <a:tab pos="179388" algn="l"/>
                        </a:tabLst>
                        <a:defRPr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tabLst>
                          <a:tab pos="179388" algn="l"/>
                        </a:tabLst>
                        <a:defRPr sz="14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tabLst>
                          <a:tab pos="179388" algn="l"/>
                        </a:tabLst>
                        <a:defRPr sz="12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tabLst>
                          <a:tab pos="179388" algn="l"/>
                        </a:tabLst>
                        <a:defRPr sz="12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tabLst>
                          <a:tab pos="179388" algn="l"/>
                        </a:tabLst>
                        <a:defRPr sz="12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tabLst>
                          <a:tab pos="179388" algn="l"/>
                        </a:tabLst>
                        <a:defRPr sz="12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tabLst>
                          <a:tab pos="179388" algn="l"/>
                        </a:tabLst>
                        <a:defRPr sz="12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179388" marR="0" lvl="0" indent="-179388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4 tablet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9388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tabLst>
                          <a:tab pos="179388" algn="l"/>
                        </a:tabLst>
                        <a:defRPr sz="20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tabLst>
                          <a:tab pos="179388" algn="l"/>
                        </a:tabLst>
                        <a:defRPr sz="20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tabLst>
                          <a:tab pos="179388" algn="l"/>
                        </a:tabLst>
                        <a:defRPr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tabLst>
                          <a:tab pos="179388" algn="l"/>
                        </a:tabLst>
                        <a:defRPr sz="14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tabLst>
                          <a:tab pos="179388" algn="l"/>
                        </a:tabLst>
                        <a:defRPr sz="12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tabLst>
                          <a:tab pos="179388" algn="l"/>
                        </a:tabLst>
                        <a:defRPr sz="12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tabLst>
                          <a:tab pos="179388" algn="l"/>
                        </a:tabLst>
                        <a:defRPr sz="12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tabLst>
                          <a:tab pos="179388" algn="l"/>
                        </a:tabLst>
                        <a:defRPr sz="12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tabLst>
                          <a:tab pos="179388" algn="l"/>
                        </a:tabLst>
                        <a:defRPr sz="12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179388" marR="0" lvl="0" indent="-179388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 tablet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9388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tabLst>
                          <a:tab pos="179388" algn="l"/>
                        </a:tabLst>
                        <a:defRPr sz="20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tabLst>
                          <a:tab pos="179388" algn="l"/>
                        </a:tabLst>
                        <a:defRPr sz="20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tabLst>
                          <a:tab pos="179388" algn="l"/>
                        </a:tabLst>
                        <a:defRPr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tabLst>
                          <a:tab pos="179388" algn="l"/>
                        </a:tabLst>
                        <a:defRPr sz="14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tabLst>
                          <a:tab pos="179388" algn="l"/>
                        </a:tabLst>
                        <a:defRPr sz="12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tabLst>
                          <a:tab pos="179388" algn="l"/>
                        </a:tabLst>
                        <a:defRPr sz="12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tabLst>
                          <a:tab pos="179388" algn="l"/>
                        </a:tabLst>
                        <a:defRPr sz="12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tabLst>
                          <a:tab pos="179388" algn="l"/>
                        </a:tabLst>
                        <a:defRPr sz="12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tabLst>
                          <a:tab pos="179388" algn="l"/>
                        </a:tabLst>
                        <a:defRPr sz="12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179388" marR="0" lvl="0" indent="-179388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½ tablet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63414">
                <a:tc>
                  <a:txBody>
                    <a:bodyPr/>
                    <a:lstStyle>
                      <a:lvl1pPr marL="179388" indent="-179388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tabLst>
                          <a:tab pos="179388" algn="l"/>
                        </a:tabLst>
                        <a:defRPr sz="20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tabLst>
                          <a:tab pos="179388" algn="l"/>
                        </a:tabLst>
                        <a:defRPr sz="20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tabLst>
                          <a:tab pos="179388" algn="l"/>
                        </a:tabLst>
                        <a:defRPr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tabLst>
                          <a:tab pos="179388" algn="l"/>
                        </a:tabLst>
                        <a:defRPr sz="14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tabLst>
                          <a:tab pos="179388" algn="l"/>
                        </a:tabLst>
                        <a:defRPr sz="12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tabLst>
                          <a:tab pos="179388" algn="l"/>
                        </a:tabLst>
                        <a:defRPr sz="12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tabLst>
                          <a:tab pos="179388" algn="l"/>
                        </a:tabLst>
                        <a:defRPr sz="12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tabLst>
                          <a:tab pos="179388" algn="l"/>
                        </a:tabLst>
                        <a:defRPr sz="12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tabLst>
                          <a:tab pos="179388" algn="l"/>
                        </a:tabLst>
                        <a:defRPr sz="12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179388" marR="0" lvl="0" indent="-1793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>
                          <a:tab pos="179388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&gt;14 thn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9388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tabLst>
                          <a:tab pos="179388" algn="l"/>
                        </a:tabLst>
                        <a:defRPr sz="20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tabLst>
                          <a:tab pos="179388" algn="l"/>
                        </a:tabLst>
                        <a:defRPr sz="20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tabLst>
                          <a:tab pos="179388" algn="l"/>
                        </a:tabLst>
                        <a:defRPr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tabLst>
                          <a:tab pos="179388" algn="l"/>
                        </a:tabLst>
                        <a:defRPr sz="14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tabLst>
                          <a:tab pos="179388" algn="l"/>
                        </a:tabLst>
                        <a:defRPr sz="12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tabLst>
                          <a:tab pos="179388" algn="l"/>
                        </a:tabLst>
                        <a:defRPr sz="12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tabLst>
                          <a:tab pos="179388" algn="l"/>
                        </a:tabLst>
                        <a:defRPr sz="12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tabLst>
                          <a:tab pos="179388" algn="l"/>
                        </a:tabLst>
                        <a:defRPr sz="12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tabLst>
                          <a:tab pos="179388" algn="l"/>
                        </a:tabLst>
                        <a:defRPr sz="12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179388" marR="0" lvl="0" indent="-179388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endParaRPr kumimoji="0" lang="id-ID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9388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tabLst>
                          <a:tab pos="179388" algn="l"/>
                        </a:tabLst>
                        <a:defRPr sz="20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tabLst>
                          <a:tab pos="179388" algn="l"/>
                        </a:tabLst>
                        <a:defRPr sz="20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tabLst>
                          <a:tab pos="179388" algn="l"/>
                        </a:tabLst>
                        <a:defRPr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tabLst>
                          <a:tab pos="179388" algn="l"/>
                        </a:tabLst>
                        <a:defRPr sz="14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tabLst>
                          <a:tab pos="179388" algn="l"/>
                        </a:tabLst>
                        <a:defRPr sz="12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tabLst>
                          <a:tab pos="179388" algn="l"/>
                        </a:tabLst>
                        <a:defRPr sz="12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tabLst>
                          <a:tab pos="179388" algn="l"/>
                        </a:tabLst>
                        <a:defRPr sz="12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tabLst>
                          <a:tab pos="179388" algn="l"/>
                        </a:tabLst>
                        <a:defRPr sz="12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tabLst>
                          <a:tab pos="179388" algn="l"/>
                        </a:tabLst>
                        <a:defRPr sz="12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179388" marR="0" lvl="0" indent="-179388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endParaRPr kumimoji="0" lang="id-ID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9388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tabLst>
                          <a:tab pos="179388" algn="l"/>
                        </a:tabLst>
                        <a:defRPr sz="20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tabLst>
                          <a:tab pos="179388" algn="l"/>
                        </a:tabLst>
                        <a:defRPr sz="20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tabLst>
                          <a:tab pos="179388" algn="l"/>
                        </a:tabLst>
                        <a:defRPr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tabLst>
                          <a:tab pos="179388" algn="l"/>
                        </a:tabLst>
                        <a:defRPr sz="14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tabLst>
                          <a:tab pos="179388" algn="l"/>
                        </a:tabLst>
                        <a:defRPr sz="12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tabLst>
                          <a:tab pos="179388" algn="l"/>
                        </a:tabLst>
                        <a:defRPr sz="12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tabLst>
                          <a:tab pos="179388" algn="l"/>
                        </a:tabLst>
                        <a:defRPr sz="12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tabLst>
                          <a:tab pos="179388" algn="l"/>
                        </a:tabLst>
                        <a:defRPr sz="12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tabLst>
                          <a:tab pos="179388" algn="l"/>
                        </a:tabLst>
                        <a:defRPr sz="12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179388" marR="0" lvl="0" indent="-179388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endParaRPr kumimoji="0" lang="id-ID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9388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tabLst>
                          <a:tab pos="179388" algn="l"/>
                        </a:tabLst>
                        <a:defRPr sz="20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tabLst>
                          <a:tab pos="179388" algn="l"/>
                        </a:tabLst>
                        <a:defRPr sz="20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tabLst>
                          <a:tab pos="179388" algn="l"/>
                        </a:tabLst>
                        <a:defRPr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tabLst>
                          <a:tab pos="179388" algn="l"/>
                        </a:tabLst>
                        <a:defRPr sz="14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tabLst>
                          <a:tab pos="179388" algn="l"/>
                        </a:tabLst>
                        <a:defRPr sz="12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tabLst>
                          <a:tab pos="179388" algn="l"/>
                        </a:tabLst>
                        <a:defRPr sz="12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tabLst>
                          <a:tab pos="179388" algn="l"/>
                        </a:tabLst>
                        <a:defRPr sz="12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tabLst>
                          <a:tab pos="179388" algn="l"/>
                        </a:tabLst>
                        <a:defRPr sz="12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tabLst>
                          <a:tab pos="179388" algn="l"/>
                        </a:tabLst>
                        <a:defRPr sz="12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179388" marR="0" lvl="0" indent="-179388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endParaRPr kumimoji="0" lang="id-ID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62894">
                <a:tc>
                  <a:txBody>
                    <a:bodyPr/>
                    <a:lstStyle>
                      <a:lvl1pPr marL="179388" indent="-179388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tabLst>
                          <a:tab pos="179388" algn="l"/>
                        </a:tabLst>
                        <a:defRPr sz="20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tabLst>
                          <a:tab pos="179388" algn="l"/>
                        </a:tabLst>
                        <a:defRPr sz="20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tabLst>
                          <a:tab pos="179388" algn="l"/>
                        </a:tabLst>
                        <a:defRPr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tabLst>
                          <a:tab pos="179388" algn="l"/>
                        </a:tabLst>
                        <a:defRPr sz="14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tabLst>
                          <a:tab pos="179388" algn="l"/>
                        </a:tabLst>
                        <a:defRPr sz="12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tabLst>
                          <a:tab pos="179388" algn="l"/>
                        </a:tabLst>
                        <a:defRPr sz="12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tabLst>
                          <a:tab pos="179388" algn="l"/>
                        </a:tabLst>
                        <a:defRPr sz="12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tabLst>
                          <a:tab pos="179388" algn="l"/>
                        </a:tabLst>
                        <a:defRPr sz="12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tabLst>
                          <a:tab pos="179388" algn="l"/>
                        </a:tabLst>
                        <a:defRPr sz="12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179388" marR="0" lvl="0" indent="-1793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S 800 mg/ T 160 mg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9388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tabLst>
                          <a:tab pos="179388" algn="l"/>
                        </a:tabLst>
                        <a:defRPr sz="20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tabLst>
                          <a:tab pos="179388" algn="l"/>
                        </a:tabLst>
                        <a:defRPr sz="20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tabLst>
                          <a:tab pos="179388" algn="l"/>
                        </a:tabLst>
                        <a:defRPr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tabLst>
                          <a:tab pos="179388" algn="l"/>
                        </a:tabLst>
                        <a:defRPr sz="14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tabLst>
                          <a:tab pos="179388" algn="l"/>
                        </a:tabLst>
                        <a:defRPr sz="12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tabLst>
                          <a:tab pos="179388" algn="l"/>
                        </a:tabLst>
                        <a:defRPr sz="12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tabLst>
                          <a:tab pos="179388" algn="l"/>
                        </a:tabLst>
                        <a:defRPr sz="12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tabLst>
                          <a:tab pos="179388" algn="l"/>
                        </a:tabLst>
                        <a:defRPr sz="12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tabLst>
                          <a:tab pos="179388" algn="l"/>
                        </a:tabLst>
                        <a:defRPr sz="12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179388" marR="0" lvl="0" indent="-179388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-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9388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tabLst>
                          <a:tab pos="179388" algn="l"/>
                        </a:tabLst>
                        <a:defRPr sz="20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tabLst>
                          <a:tab pos="179388" algn="l"/>
                        </a:tabLst>
                        <a:defRPr sz="20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tabLst>
                          <a:tab pos="179388" algn="l"/>
                        </a:tabLst>
                        <a:defRPr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tabLst>
                          <a:tab pos="179388" algn="l"/>
                        </a:tabLst>
                        <a:defRPr sz="14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tabLst>
                          <a:tab pos="179388" algn="l"/>
                        </a:tabLst>
                        <a:defRPr sz="12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tabLst>
                          <a:tab pos="179388" algn="l"/>
                        </a:tabLst>
                        <a:defRPr sz="12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tabLst>
                          <a:tab pos="179388" algn="l"/>
                        </a:tabLst>
                        <a:defRPr sz="12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tabLst>
                          <a:tab pos="179388" algn="l"/>
                        </a:tabLst>
                        <a:defRPr sz="12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tabLst>
                          <a:tab pos="179388" algn="l"/>
                        </a:tabLst>
                        <a:defRPr sz="12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179388" marR="0" lvl="0" indent="-179388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- 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9388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tabLst>
                          <a:tab pos="179388" algn="l"/>
                        </a:tabLst>
                        <a:defRPr sz="20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tabLst>
                          <a:tab pos="179388" algn="l"/>
                        </a:tabLst>
                        <a:defRPr sz="20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tabLst>
                          <a:tab pos="179388" algn="l"/>
                        </a:tabLst>
                        <a:defRPr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tabLst>
                          <a:tab pos="179388" algn="l"/>
                        </a:tabLst>
                        <a:defRPr sz="14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tabLst>
                          <a:tab pos="179388" algn="l"/>
                        </a:tabLst>
                        <a:defRPr sz="12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tabLst>
                          <a:tab pos="179388" algn="l"/>
                        </a:tabLst>
                        <a:defRPr sz="12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tabLst>
                          <a:tab pos="179388" algn="l"/>
                        </a:tabLst>
                        <a:defRPr sz="12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tabLst>
                          <a:tab pos="179388" algn="l"/>
                        </a:tabLst>
                        <a:defRPr sz="12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tabLst>
                          <a:tab pos="179388" algn="l"/>
                        </a:tabLst>
                        <a:defRPr sz="12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179388" marR="0" lvl="0" indent="-179388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2 tablet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79388" indent="-179388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tabLst>
                          <a:tab pos="179388" algn="l"/>
                        </a:tabLst>
                        <a:defRPr sz="20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tabLst>
                          <a:tab pos="179388" algn="l"/>
                        </a:tabLst>
                        <a:defRPr sz="20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tabLst>
                          <a:tab pos="179388" algn="l"/>
                        </a:tabLst>
                        <a:defRPr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tabLst>
                          <a:tab pos="179388" algn="l"/>
                        </a:tabLst>
                        <a:defRPr sz="14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tabLst>
                          <a:tab pos="179388" algn="l"/>
                        </a:tabLst>
                        <a:defRPr sz="12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tabLst>
                          <a:tab pos="179388" algn="l"/>
                        </a:tabLst>
                        <a:defRPr sz="12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tabLst>
                          <a:tab pos="179388" algn="l"/>
                        </a:tabLst>
                        <a:defRPr sz="12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tabLst>
                          <a:tab pos="179388" algn="l"/>
                        </a:tabLst>
                        <a:defRPr sz="12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tabLst>
                          <a:tab pos="179388" algn="l"/>
                        </a:tabLst>
                        <a:defRPr sz="12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179388" marR="0" lvl="0" indent="-179388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 tablet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62894">
                <a:tc gridSpan="5">
                  <a:txBody>
                    <a:bodyPr/>
                    <a:lstStyle>
                      <a:lvl1pPr marL="179388" indent="-179388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tabLst>
                          <a:tab pos="179388" algn="l"/>
                        </a:tabLst>
                        <a:defRPr sz="20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tabLst>
                          <a:tab pos="179388" algn="l"/>
                        </a:tabLst>
                        <a:defRPr sz="20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tabLst>
                          <a:tab pos="179388" algn="l"/>
                        </a:tabLst>
                        <a:defRPr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tabLst>
                          <a:tab pos="179388" algn="l"/>
                        </a:tabLst>
                        <a:defRPr sz="14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tabLst>
                          <a:tab pos="179388" algn="l"/>
                        </a:tabLst>
                        <a:defRPr sz="12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tabLst>
                          <a:tab pos="179388" algn="l"/>
                        </a:tabLst>
                        <a:defRPr sz="12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tabLst>
                          <a:tab pos="179388" algn="l"/>
                        </a:tabLst>
                        <a:defRPr sz="12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tabLst>
                          <a:tab pos="179388" algn="l"/>
                        </a:tabLst>
                        <a:defRPr sz="12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5000"/>
                        <a:buFont typeface="Rage Italic" panose="03070502040507070304" pitchFamily="66" charset="0"/>
                        <a:tabLst>
                          <a:tab pos="179388" algn="l"/>
                        </a:tabLst>
                        <a:defRPr sz="1200">
                          <a:solidFill>
                            <a:srgbClr val="404040"/>
                          </a:solidFill>
                          <a:latin typeface="Cambria" panose="020405030504060302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179388" marR="0" lvl="0" indent="-179388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Frekuensi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pemberian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: SEKALI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sehari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1240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d-ID" sz="3200" dirty="0" smtClean="0"/>
              <a:t>Infeksi HIV anak (90%) </a:t>
            </a:r>
            <a:r>
              <a:rPr lang="id-ID" sz="3200" dirty="0" smtClean="0">
                <a:sym typeface="Wingdings" panose="05000000000000000000" pitchFamily="2" charset="2"/>
              </a:rPr>
              <a:t> transmisi vertikal.</a:t>
            </a:r>
          </a:p>
          <a:p>
            <a:pPr marL="0" indent="0">
              <a:buNone/>
            </a:pPr>
            <a:r>
              <a:rPr lang="id-ID" sz="3200" dirty="0" smtClean="0">
                <a:sym typeface="Wingdings" panose="05000000000000000000" pitchFamily="2" charset="2"/>
              </a:rPr>
              <a:t>Penularan dr Ibu ke Bayi yg dikandung.</a:t>
            </a:r>
          </a:p>
          <a:p>
            <a:pPr marL="0" indent="0">
              <a:buNone/>
            </a:pPr>
            <a:r>
              <a:rPr lang="id-ID" sz="3200" dirty="0" smtClean="0">
                <a:sym typeface="Wingdings" panose="05000000000000000000" pitchFamily="2" charset="2"/>
              </a:rPr>
              <a:t>(MTCT: mother to child transmission</a:t>
            </a:r>
            <a:r>
              <a:rPr lang="id-ID" sz="3200" dirty="0" smtClean="0">
                <a:sym typeface="Wingdings" panose="05000000000000000000" pitchFamily="2" charset="2"/>
              </a:rPr>
              <a:t>)</a:t>
            </a:r>
          </a:p>
          <a:p>
            <a:pPr marL="0" indent="0">
              <a:buNone/>
            </a:pPr>
            <a:endParaRPr lang="id-ID" sz="3200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id-ID" sz="3200" dirty="0" smtClean="0">
                <a:sym typeface="Wingdings" panose="05000000000000000000" pitchFamily="2" charset="2"/>
              </a:rPr>
              <a:t>Transmisi </a:t>
            </a:r>
            <a:r>
              <a:rPr lang="id-ID" sz="3200" dirty="0" smtClean="0">
                <a:sym typeface="Wingdings" panose="05000000000000000000" pitchFamily="2" charset="2"/>
              </a:rPr>
              <a:t>Horizontal: pada anak jarang</a:t>
            </a:r>
            <a:r>
              <a:rPr lang="id-ID" dirty="0" smtClean="0">
                <a:sym typeface="Wingdings" panose="05000000000000000000" pitchFamily="2" charset="2"/>
              </a:rPr>
              <a:t>.</a:t>
            </a:r>
            <a:endParaRPr lang="id-ID" dirty="0"/>
          </a:p>
        </p:txBody>
      </p:sp>
      <p:pic>
        <p:nvPicPr>
          <p:cNvPr id="10242" name="Picture 2" descr="D:\gambar download\images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085184"/>
            <a:ext cx="1368152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D:\gambar download\imag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889035"/>
            <a:ext cx="1800200" cy="1773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3505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d-ID" sz="3200" b="1" u="sng" dirty="0" smtClean="0">
                <a:solidFill>
                  <a:srgbClr val="C00000"/>
                </a:solidFill>
              </a:rPr>
              <a:t>Pemantauan Tumbuh Kembang:</a:t>
            </a:r>
          </a:p>
          <a:p>
            <a:pPr marL="0" indent="0">
              <a:buNone/>
            </a:pPr>
            <a:r>
              <a:rPr lang="id-ID" sz="3200" dirty="0" smtClean="0"/>
              <a:t>Dilakukan setiap kunjungan seperti kunjungan bayi sehat lainnya.</a:t>
            </a:r>
            <a:endParaRPr lang="id-ID" sz="3200" dirty="0"/>
          </a:p>
        </p:txBody>
      </p:sp>
      <p:pic>
        <p:nvPicPr>
          <p:cNvPr id="6146" name="Picture 2" descr="D:\gambar download\unduhan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573016"/>
            <a:ext cx="2952328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13444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d-ID" sz="3200" b="1" u="sng" dirty="0" smtClean="0">
                <a:solidFill>
                  <a:srgbClr val="C00000"/>
                </a:solidFill>
              </a:rPr>
              <a:t>Penentuan Status HIV bayi.</a:t>
            </a:r>
          </a:p>
          <a:p>
            <a:pPr marL="0" indent="0">
              <a:buNone/>
            </a:pPr>
            <a:r>
              <a:rPr lang="id-ID" sz="3200" dirty="0" smtClean="0"/>
              <a:t>Pemeriksaan:</a:t>
            </a:r>
          </a:p>
          <a:p>
            <a:pPr marL="0" indent="0">
              <a:buNone/>
            </a:pPr>
            <a:r>
              <a:rPr lang="id-ID" sz="3200" dirty="0" smtClean="0"/>
              <a:t>a.PCR RNA HIV pertama umur 4-6 minggu.</a:t>
            </a:r>
          </a:p>
          <a:p>
            <a:pPr marL="0" indent="0">
              <a:buNone/>
            </a:pPr>
            <a:r>
              <a:rPr lang="id-ID" sz="3200" dirty="0" smtClean="0"/>
              <a:t>b.PCR RNA HIV kedua umur 4-6 bulan.</a:t>
            </a:r>
          </a:p>
          <a:p>
            <a:pPr marL="0" indent="0">
              <a:buNone/>
            </a:pPr>
            <a:r>
              <a:rPr lang="id-ID" sz="3200" dirty="0" smtClean="0"/>
              <a:t>c.Pemeriksaan antibodi HIV umur 18 bulan.</a:t>
            </a:r>
          </a:p>
          <a:p>
            <a:pPr marL="0" indent="0">
              <a:buNone/>
            </a:pPr>
            <a:endParaRPr lang="id-ID" sz="3200" dirty="0"/>
          </a:p>
        </p:txBody>
      </p:sp>
      <p:pic>
        <p:nvPicPr>
          <p:cNvPr id="14338" name="Picture 2" descr="D:\gambar download\images (6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869160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7202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d-ID" sz="3200" b="1" u="sng" dirty="0" smtClean="0">
                <a:solidFill>
                  <a:srgbClr val="C00000"/>
                </a:solidFill>
              </a:rPr>
              <a:t>PROGNOSIS:</a:t>
            </a:r>
          </a:p>
          <a:p>
            <a:pPr marL="0" indent="0">
              <a:buNone/>
            </a:pPr>
            <a:r>
              <a:rPr lang="id-ID" sz="3200" dirty="0" smtClean="0"/>
              <a:t>Angka transmisi bila pasangan ibu dan anak menjalani program PMTCT lengkap adalah </a:t>
            </a:r>
            <a:r>
              <a:rPr lang="id-ID" sz="3200" b="1" u="sng" dirty="0" smtClean="0">
                <a:solidFill>
                  <a:srgbClr val="00B0F0"/>
                </a:solidFill>
              </a:rPr>
              <a:t>&lt;2%.</a:t>
            </a:r>
            <a:endParaRPr lang="id-ID" sz="3200" b="1" u="sng" dirty="0">
              <a:solidFill>
                <a:srgbClr val="00B0F0"/>
              </a:solidFill>
            </a:endParaRPr>
          </a:p>
        </p:txBody>
      </p:sp>
      <p:pic>
        <p:nvPicPr>
          <p:cNvPr id="3074" name="Picture 2" descr="D:\gambar download\unnam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789040"/>
            <a:ext cx="2477643" cy="2477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3415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92696"/>
            <a:ext cx="7992888" cy="599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6410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06381" y="1670844"/>
            <a:ext cx="4579933" cy="4062412"/>
            <a:chOff x="313" y="1329"/>
            <a:chExt cx="3623" cy="2751"/>
          </a:xfrm>
        </p:grpSpPr>
        <p:sp>
          <p:nvSpPr>
            <p:cNvPr id="3" name="Freeform 4"/>
            <p:cNvSpPr>
              <a:spLocks/>
            </p:cNvSpPr>
            <p:nvPr/>
          </p:nvSpPr>
          <p:spPr bwMode="auto">
            <a:xfrm>
              <a:off x="1533" y="3336"/>
              <a:ext cx="463" cy="366"/>
            </a:xfrm>
            <a:custGeom>
              <a:avLst/>
              <a:gdLst>
                <a:gd name="T0" fmla="*/ 1463 w 169"/>
                <a:gd name="T1" fmla="*/ 252 h 205"/>
                <a:gd name="T2" fmla="*/ 1381 w 169"/>
                <a:gd name="T3" fmla="*/ 198 h 205"/>
                <a:gd name="T4" fmla="*/ 1134 w 169"/>
                <a:gd name="T5" fmla="*/ 118 h 205"/>
                <a:gd name="T6" fmla="*/ 863 w 169"/>
                <a:gd name="T7" fmla="*/ 36 h 205"/>
                <a:gd name="T8" fmla="*/ 616 w 169"/>
                <a:gd name="T9" fmla="*/ 0 h 205"/>
                <a:gd name="T10" fmla="*/ 307 w 169"/>
                <a:gd name="T11" fmla="*/ 96 h 205"/>
                <a:gd name="T12" fmla="*/ 142 w 169"/>
                <a:gd name="T13" fmla="*/ 36 h 205"/>
                <a:gd name="T14" fmla="*/ 0 w 169"/>
                <a:gd name="T15" fmla="*/ 0 h 205"/>
                <a:gd name="T16" fmla="*/ 142 w 169"/>
                <a:gd name="T17" fmla="*/ 118 h 205"/>
                <a:gd name="T18" fmla="*/ 510 w 169"/>
                <a:gd name="T19" fmla="*/ 227 h 205"/>
                <a:gd name="T20" fmla="*/ 781 w 169"/>
                <a:gd name="T21" fmla="*/ 305 h 205"/>
                <a:gd name="T22" fmla="*/ 1134 w 169"/>
                <a:gd name="T23" fmla="*/ 491 h 205"/>
                <a:gd name="T24" fmla="*/ 1299 w 169"/>
                <a:gd name="T25" fmla="*/ 545 h 205"/>
                <a:gd name="T26" fmla="*/ 1381 w 169"/>
                <a:gd name="T27" fmla="*/ 632 h 205"/>
                <a:gd name="T28" fmla="*/ 1299 w 169"/>
                <a:gd name="T29" fmla="*/ 784 h 205"/>
                <a:gd name="T30" fmla="*/ 1644 w 169"/>
                <a:gd name="T31" fmla="*/ 841 h 205"/>
                <a:gd name="T32" fmla="*/ 2011 w 169"/>
                <a:gd name="T33" fmla="*/ 914 h 205"/>
                <a:gd name="T34" fmla="*/ 2326 w 169"/>
                <a:gd name="T35" fmla="*/ 1059 h 205"/>
                <a:gd name="T36" fmla="*/ 2589 w 169"/>
                <a:gd name="T37" fmla="*/ 1103 h 205"/>
                <a:gd name="T38" fmla="*/ 2882 w 169"/>
                <a:gd name="T39" fmla="*/ 1166 h 205"/>
                <a:gd name="T40" fmla="*/ 3271 w 169"/>
                <a:gd name="T41" fmla="*/ 1166 h 205"/>
                <a:gd name="T42" fmla="*/ 3474 w 169"/>
                <a:gd name="T43" fmla="*/ 1059 h 205"/>
                <a:gd name="T44" fmla="*/ 3474 w 169"/>
                <a:gd name="T45" fmla="*/ 986 h 205"/>
                <a:gd name="T46" fmla="*/ 3271 w 169"/>
                <a:gd name="T47" fmla="*/ 905 h 205"/>
                <a:gd name="T48" fmla="*/ 3107 w 169"/>
                <a:gd name="T49" fmla="*/ 819 h 205"/>
                <a:gd name="T50" fmla="*/ 2964 w 169"/>
                <a:gd name="T51" fmla="*/ 734 h 205"/>
                <a:gd name="T52" fmla="*/ 2753 w 169"/>
                <a:gd name="T53" fmla="*/ 653 h 205"/>
                <a:gd name="T54" fmla="*/ 2326 w 169"/>
                <a:gd name="T55" fmla="*/ 571 h 205"/>
                <a:gd name="T56" fmla="*/ 2118 w 169"/>
                <a:gd name="T57" fmla="*/ 523 h 205"/>
                <a:gd name="T58" fmla="*/ 2011 w 169"/>
                <a:gd name="T59" fmla="*/ 484 h 205"/>
                <a:gd name="T60" fmla="*/ 1644 w 169"/>
                <a:gd name="T61" fmla="*/ 382 h 205"/>
                <a:gd name="T62" fmla="*/ 1540 w 169"/>
                <a:gd name="T63" fmla="*/ 341 h 205"/>
                <a:gd name="T64" fmla="*/ 1463 w 169"/>
                <a:gd name="T65" fmla="*/ 252 h 20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69"/>
                <a:gd name="T100" fmla="*/ 0 h 205"/>
                <a:gd name="T101" fmla="*/ 169 w 169"/>
                <a:gd name="T102" fmla="*/ 205 h 20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69" h="205">
                  <a:moveTo>
                    <a:pt x="71" y="44"/>
                  </a:moveTo>
                  <a:lnTo>
                    <a:pt x="67" y="35"/>
                  </a:lnTo>
                  <a:lnTo>
                    <a:pt x="55" y="21"/>
                  </a:lnTo>
                  <a:lnTo>
                    <a:pt x="42" y="6"/>
                  </a:lnTo>
                  <a:lnTo>
                    <a:pt x="30" y="0"/>
                  </a:lnTo>
                  <a:lnTo>
                    <a:pt x="15" y="17"/>
                  </a:lnTo>
                  <a:lnTo>
                    <a:pt x="7" y="6"/>
                  </a:lnTo>
                  <a:lnTo>
                    <a:pt x="0" y="0"/>
                  </a:lnTo>
                  <a:lnTo>
                    <a:pt x="7" y="21"/>
                  </a:lnTo>
                  <a:lnTo>
                    <a:pt x="25" y="40"/>
                  </a:lnTo>
                  <a:lnTo>
                    <a:pt x="38" y="54"/>
                  </a:lnTo>
                  <a:lnTo>
                    <a:pt x="55" y="86"/>
                  </a:lnTo>
                  <a:lnTo>
                    <a:pt x="63" y="96"/>
                  </a:lnTo>
                  <a:lnTo>
                    <a:pt x="67" y="111"/>
                  </a:lnTo>
                  <a:lnTo>
                    <a:pt x="63" y="138"/>
                  </a:lnTo>
                  <a:lnTo>
                    <a:pt x="80" y="148"/>
                  </a:lnTo>
                  <a:lnTo>
                    <a:pt x="98" y="161"/>
                  </a:lnTo>
                  <a:lnTo>
                    <a:pt x="113" y="186"/>
                  </a:lnTo>
                  <a:lnTo>
                    <a:pt x="126" y="194"/>
                  </a:lnTo>
                  <a:lnTo>
                    <a:pt x="140" y="205"/>
                  </a:lnTo>
                  <a:lnTo>
                    <a:pt x="159" y="205"/>
                  </a:lnTo>
                  <a:lnTo>
                    <a:pt x="169" y="186"/>
                  </a:lnTo>
                  <a:lnTo>
                    <a:pt x="169" y="173"/>
                  </a:lnTo>
                  <a:lnTo>
                    <a:pt x="159" y="159"/>
                  </a:lnTo>
                  <a:lnTo>
                    <a:pt x="151" y="144"/>
                  </a:lnTo>
                  <a:lnTo>
                    <a:pt x="144" y="129"/>
                  </a:lnTo>
                  <a:lnTo>
                    <a:pt x="134" y="115"/>
                  </a:lnTo>
                  <a:lnTo>
                    <a:pt x="113" y="100"/>
                  </a:lnTo>
                  <a:lnTo>
                    <a:pt x="103" y="92"/>
                  </a:lnTo>
                  <a:lnTo>
                    <a:pt x="98" y="85"/>
                  </a:lnTo>
                  <a:lnTo>
                    <a:pt x="80" y="67"/>
                  </a:lnTo>
                  <a:lnTo>
                    <a:pt x="75" y="60"/>
                  </a:lnTo>
                  <a:lnTo>
                    <a:pt x="71" y="44"/>
                  </a:lnTo>
                  <a:close/>
                </a:path>
              </a:pathLst>
            </a:custGeom>
            <a:solidFill>
              <a:srgbClr val="E0E1E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id-ID" sz="2400">
                <a:latin typeface="Times New Roman" pitchFamily="18" charset="0"/>
              </a:endParaRPr>
            </a:p>
          </p:txBody>
        </p:sp>
        <p:sp>
          <p:nvSpPr>
            <p:cNvPr id="4" name="Freeform 5"/>
            <p:cNvSpPr>
              <a:spLocks/>
            </p:cNvSpPr>
            <p:nvPr/>
          </p:nvSpPr>
          <p:spPr bwMode="auto">
            <a:xfrm>
              <a:off x="1533" y="3336"/>
              <a:ext cx="463" cy="366"/>
            </a:xfrm>
            <a:custGeom>
              <a:avLst/>
              <a:gdLst>
                <a:gd name="T0" fmla="*/ 1463 w 169"/>
                <a:gd name="T1" fmla="*/ 252 h 205"/>
                <a:gd name="T2" fmla="*/ 1381 w 169"/>
                <a:gd name="T3" fmla="*/ 198 h 205"/>
                <a:gd name="T4" fmla="*/ 1134 w 169"/>
                <a:gd name="T5" fmla="*/ 118 h 205"/>
                <a:gd name="T6" fmla="*/ 863 w 169"/>
                <a:gd name="T7" fmla="*/ 36 h 205"/>
                <a:gd name="T8" fmla="*/ 616 w 169"/>
                <a:gd name="T9" fmla="*/ 0 h 205"/>
                <a:gd name="T10" fmla="*/ 307 w 169"/>
                <a:gd name="T11" fmla="*/ 96 h 205"/>
                <a:gd name="T12" fmla="*/ 142 w 169"/>
                <a:gd name="T13" fmla="*/ 36 h 205"/>
                <a:gd name="T14" fmla="*/ 0 w 169"/>
                <a:gd name="T15" fmla="*/ 0 h 205"/>
                <a:gd name="T16" fmla="*/ 142 w 169"/>
                <a:gd name="T17" fmla="*/ 118 h 205"/>
                <a:gd name="T18" fmla="*/ 510 w 169"/>
                <a:gd name="T19" fmla="*/ 227 h 205"/>
                <a:gd name="T20" fmla="*/ 781 w 169"/>
                <a:gd name="T21" fmla="*/ 305 h 205"/>
                <a:gd name="T22" fmla="*/ 1134 w 169"/>
                <a:gd name="T23" fmla="*/ 491 h 205"/>
                <a:gd name="T24" fmla="*/ 1299 w 169"/>
                <a:gd name="T25" fmla="*/ 545 h 205"/>
                <a:gd name="T26" fmla="*/ 1381 w 169"/>
                <a:gd name="T27" fmla="*/ 632 h 205"/>
                <a:gd name="T28" fmla="*/ 1299 w 169"/>
                <a:gd name="T29" fmla="*/ 784 h 205"/>
                <a:gd name="T30" fmla="*/ 1644 w 169"/>
                <a:gd name="T31" fmla="*/ 841 h 205"/>
                <a:gd name="T32" fmla="*/ 2011 w 169"/>
                <a:gd name="T33" fmla="*/ 914 h 205"/>
                <a:gd name="T34" fmla="*/ 2326 w 169"/>
                <a:gd name="T35" fmla="*/ 1059 h 205"/>
                <a:gd name="T36" fmla="*/ 2589 w 169"/>
                <a:gd name="T37" fmla="*/ 1103 h 205"/>
                <a:gd name="T38" fmla="*/ 2882 w 169"/>
                <a:gd name="T39" fmla="*/ 1166 h 205"/>
                <a:gd name="T40" fmla="*/ 3271 w 169"/>
                <a:gd name="T41" fmla="*/ 1166 h 205"/>
                <a:gd name="T42" fmla="*/ 3474 w 169"/>
                <a:gd name="T43" fmla="*/ 1059 h 205"/>
                <a:gd name="T44" fmla="*/ 3474 w 169"/>
                <a:gd name="T45" fmla="*/ 986 h 205"/>
                <a:gd name="T46" fmla="*/ 3271 w 169"/>
                <a:gd name="T47" fmla="*/ 905 h 205"/>
                <a:gd name="T48" fmla="*/ 3107 w 169"/>
                <a:gd name="T49" fmla="*/ 819 h 205"/>
                <a:gd name="T50" fmla="*/ 2964 w 169"/>
                <a:gd name="T51" fmla="*/ 734 h 205"/>
                <a:gd name="T52" fmla="*/ 2753 w 169"/>
                <a:gd name="T53" fmla="*/ 653 h 205"/>
                <a:gd name="T54" fmla="*/ 2326 w 169"/>
                <a:gd name="T55" fmla="*/ 571 h 205"/>
                <a:gd name="T56" fmla="*/ 2118 w 169"/>
                <a:gd name="T57" fmla="*/ 523 h 205"/>
                <a:gd name="T58" fmla="*/ 2011 w 169"/>
                <a:gd name="T59" fmla="*/ 484 h 205"/>
                <a:gd name="T60" fmla="*/ 1644 w 169"/>
                <a:gd name="T61" fmla="*/ 382 h 205"/>
                <a:gd name="T62" fmla="*/ 1540 w 169"/>
                <a:gd name="T63" fmla="*/ 341 h 205"/>
                <a:gd name="T64" fmla="*/ 1463 w 169"/>
                <a:gd name="T65" fmla="*/ 252 h 20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69"/>
                <a:gd name="T100" fmla="*/ 0 h 205"/>
                <a:gd name="T101" fmla="*/ 169 w 169"/>
                <a:gd name="T102" fmla="*/ 205 h 20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69" h="205">
                  <a:moveTo>
                    <a:pt x="71" y="44"/>
                  </a:moveTo>
                  <a:lnTo>
                    <a:pt x="67" y="35"/>
                  </a:lnTo>
                  <a:lnTo>
                    <a:pt x="55" y="21"/>
                  </a:lnTo>
                  <a:lnTo>
                    <a:pt x="42" y="6"/>
                  </a:lnTo>
                  <a:lnTo>
                    <a:pt x="30" y="0"/>
                  </a:lnTo>
                  <a:lnTo>
                    <a:pt x="15" y="17"/>
                  </a:lnTo>
                  <a:lnTo>
                    <a:pt x="7" y="6"/>
                  </a:lnTo>
                  <a:lnTo>
                    <a:pt x="0" y="0"/>
                  </a:lnTo>
                  <a:lnTo>
                    <a:pt x="7" y="21"/>
                  </a:lnTo>
                  <a:lnTo>
                    <a:pt x="25" y="40"/>
                  </a:lnTo>
                  <a:lnTo>
                    <a:pt x="38" y="54"/>
                  </a:lnTo>
                  <a:lnTo>
                    <a:pt x="55" y="86"/>
                  </a:lnTo>
                  <a:lnTo>
                    <a:pt x="63" y="96"/>
                  </a:lnTo>
                  <a:lnTo>
                    <a:pt x="67" y="111"/>
                  </a:lnTo>
                  <a:lnTo>
                    <a:pt x="63" y="138"/>
                  </a:lnTo>
                  <a:lnTo>
                    <a:pt x="80" y="148"/>
                  </a:lnTo>
                  <a:lnTo>
                    <a:pt x="98" y="161"/>
                  </a:lnTo>
                  <a:lnTo>
                    <a:pt x="113" y="186"/>
                  </a:lnTo>
                  <a:lnTo>
                    <a:pt x="126" y="194"/>
                  </a:lnTo>
                  <a:lnTo>
                    <a:pt x="140" y="205"/>
                  </a:lnTo>
                  <a:lnTo>
                    <a:pt x="159" y="205"/>
                  </a:lnTo>
                  <a:lnTo>
                    <a:pt x="169" y="186"/>
                  </a:lnTo>
                  <a:lnTo>
                    <a:pt x="169" y="173"/>
                  </a:lnTo>
                  <a:lnTo>
                    <a:pt x="159" y="159"/>
                  </a:lnTo>
                  <a:lnTo>
                    <a:pt x="151" y="144"/>
                  </a:lnTo>
                  <a:lnTo>
                    <a:pt x="144" y="129"/>
                  </a:lnTo>
                  <a:lnTo>
                    <a:pt x="134" y="115"/>
                  </a:lnTo>
                  <a:lnTo>
                    <a:pt x="113" y="100"/>
                  </a:lnTo>
                  <a:lnTo>
                    <a:pt x="103" y="92"/>
                  </a:lnTo>
                  <a:lnTo>
                    <a:pt x="98" y="85"/>
                  </a:lnTo>
                  <a:lnTo>
                    <a:pt x="80" y="67"/>
                  </a:lnTo>
                  <a:lnTo>
                    <a:pt x="75" y="60"/>
                  </a:lnTo>
                  <a:lnTo>
                    <a:pt x="71" y="44"/>
                  </a:lnTo>
                </a:path>
              </a:pathLst>
            </a:custGeom>
            <a:noFill/>
            <a:ln w="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id-ID" sz="2400">
                <a:latin typeface="Times New Roman" pitchFamily="18" charset="0"/>
              </a:endParaRPr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auto">
            <a:xfrm>
              <a:off x="1969" y="3709"/>
              <a:ext cx="368" cy="59"/>
            </a:xfrm>
            <a:custGeom>
              <a:avLst/>
              <a:gdLst>
                <a:gd name="T0" fmla="*/ 725 w 134"/>
                <a:gd name="T1" fmla="*/ 80 h 33"/>
                <a:gd name="T2" fmla="*/ 354 w 134"/>
                <a:gd name="T3" fmla="*/ 154 h 33"/>
                <a:gd name="T4" fmla="*/ 82 w 134"/>
                <a:gd name="T5" fmla="*/ 143 h 33"/>
                <a:gd name="T6" fmla="*/ 0 w 134"/>
                <a:gd name="T7" fmla="*/ 80 h 33"/>
                <a:gd name="T8" fmla="*/ 82 w 134"/>
                <a:gd name="T9" fmla="*/ 23 h 33"/>
                <a:gd name="T10" fmla="*/ 437 w 134"/>
                <a:gd name="T11" fmla="*/ 23 h 33"/>
                <a:gd name="T12" fmla="*/ 785 w 134"/>
                <a:gd name="T13" fmla="*/ 23 h 33"/>
                <a:gd name="T14" fmla="*/ 1079 w 134"/>
                <a:gd name="T15" fmla="*/ 57 h 33"/>
                <a:gd name="T16" fmla="*/ 1079 w 134"/>
                <a:gd name="T17" fmla="*/ 0 h 33"/>
                <a:gd name="T18" fmla="*/ 1590 w 134"/>
                <a:gd name="T19" fmla="*/ 0 h 33"/>
                <a:gd name="T20" fmla="*/ 1909 w 134"/>
                <a:gd name="T21" fmla="*/ 0 h 33"/>
                <a:gd name="T22" fmla="*/ 2216 w 134"/>
                <a:gd name="T23" fmla="*/ 23 h 33"/>
                <a:gd name="T24" fmla="*/ 2422 w 134"/>
                <a:gd name="T25" fmla="*/ 57 h 33"/>
                <a:gd name="T26" fmla="*/ 2691 w 134"/>
                <a:gd name="T27" fmla="*/ 143 h 33"/>
                <a:gd name="T28" fmla="*/ 2776 w 134"/>
                <a:gd name="T29" fmla="*/ 143 h 33"/>
                <a:gd name="T30" fmla="*/ 2776 w 134"/>
                <a:gd name="T31" fmla="*/ 154 h 33"/>
                <a:gd name="T32" fmla="*/ 2194 w 134"/>
                <a:gd name="T33" fmla="*/ 188 h 33"/>
                <a:gd name="T34" fmla="*/ 1741 w 134"/>
                <a:gd name="T35" fmla="*/ 188 h 33"/>
                <a:gd name="T36" fmla="*/ 1472 w 134"/>
                <a:gd name="T37" fmla="*/ 154 h 33"/>
                <a:gd name="T38" fmla="*/ 1115 w 134"/>
                <a:gd name="T39" fmla="*/ 143 h 33"/>
                <a:gd name="T40" fmla="*/ 868 w 134"/>
                <a:gd name="T41" fmla="*/ 80 h 33"/>
                <a:gd name="T42" fmla="*/ 725 w 134"/>
                <a:gd name="T43" fmla="*/ 80 h 33"/>
                <a:gd name="T44" fmla="*/ 604 w 134"/>
                <a:gd name="T45" fmla="*/ 80 h 33"/>
                <a:gd name="T46" fmla="*/ 725 w 134"/>
                <a:gd name="T47" fmla="*/ 80 h 3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34"/>
                <a:gd name="T73" fmla="*/ 0 h 33"/>
                <a:gd name="T74" fmla="*/ 134 w 134"/>
                <a:gd name="T75" fmla="*/ 33 h 3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34" h="33">
                  <a:moveTo>
                    <a:pt x="35" y="14"/>
                  </a:moveTo>
                  <a:lnTo>
                    <a:pt x="17" y="27"/>
                  </a:lnTo>
                  <a:lnTo>
                    <a:pt x="4" y="25"/>
                  </a:lnTo>
                  <a:lnTo>
                    <a:pt x="0" y="14"/>
                  </a:lnTo>
                  <a:lnTo>
                    <a:pt x="4" y="4"/>
                  </a:lnTo>
                  <a:lnTo>
                    <a:pt x="21" y="4"/>
                  </a:lnTo>
                  <a:lnTo>
                    <a:pt x="38" y="4"/>
                  </a:lnTo>
                  <a:lnTo>
                    <a:pt x="52" y="10"/>
                  </a:lnTo>
                  <a:lnTo>
                    <a:pt x="52" y="0"/>
                  </a:lnTo>
                  <a:lnTo>
                    <a:pt x="77" y="0"/>
                  </a:lnTo>
                  <a:lnTo>
                    <a:pt x="92" y="0"/>
                  </a:lnTo>
                  <a:lnTo>
                    <a:pt x="107" y="4"/>
                  </a:lnTo>
                  <a:lnTo>
                    <a:pt x="117" y="10"/>
                  </a:lnTo>
                  <a:lnTo>
                    <a:pt x="130" y="25"/>
                  </a:lnTo>
                  <a:lnTo>
                    <a:pt x="134" y="25"/>
                  </a:lnTo>
                  <a:lnTo>
                    <a:pt x="134" y="27"/>
                  </a:lnTo>
                  <a:lnTo>
                    <a:pt x="106" y="33"/>
                  </a:lnTo>
                  <a:lnTo>
                    <a:pt x="84" y="33"/>
                  </a:lnTo>
                  <a:lnTo>
                    <a:pt x="71" y="27"/>
                  </a:lnTo>
                  <a:lnTo>
                    <a:pt x="54" y="25"/>
                  </a:lnTo>
                  <a:lnTo>
                    <a:pt x="42" y="14"/>
                  </a:lnTo>
                  <a:lnTo>
                    <a:pt x="35" y="14"/>
                  </a:lnTo>
                  <a:lnTo>
                    <a:pt x="29" y="14"/>
                  </a:lnTo>
                  <a:lnTo>
                    <a:pt x="35" y="14"/>
                  </a:lnTo>
                  <a:close/>
                </a:path>
              </a:pathLst>
            </a:custGeom>
            <a:solidFill>
              <a:srgbClr val="E0E1E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id-ID" sz="2400">
                <a:latin typeface="Times New Roman" pitchFamily="18" charset="0"/>
              </a:endParaRPr>
            </a:p>
          </p:txBody>
        </p:sp>
        <p:sp>
          <p:nvSpPr>
            <p:cNvPr id="6" name="Freeform 7"/>
            <p:cNvSpPr>
              <a:spLocks/>
            </p:cNvSpPr>
            <p:nvPr/>
          </p:nvSpPr>
          <p:spPr bwMode="auto">
            <a:xfrm>
              <a:off x="1969" y="3709"/>
              <a:ext cx="368" cy="59"/>
            </a:xfrm>
            <a:custGeom>
              <a:avLst/>
              <a:gdLst>
                <a:gd name="T0" fmla="*/ 725 w 134"/>
                <a:gd name="T1" fmla="*/ 80 h 33"/>
                <a:gd name="T2" fmla="*/ 354 w 134"/>
                <a:gd name="T3" fmla="*/ 154 h 33"/>
                <a:gd name="T4" fmla="*/ 82 w 134"/>
                <a:gd name="T5" fmla="*/ 143 h 33"/>
                <a:gd name="T6" fmla="*/ 0 w 134"/>
                <a:gd name="T7" fmla="*/ 80 h 33"/>
                <a:gd name="T8" fmla="*/ 82 w 134"/>
                <a:gd name="T9" fmla="*/ 23 h 33"/>
                <a:gd name="T10" fmla="*/ 437 w 134"/>
                <a:gd name="T11" fmla="*/ 23 h 33"/>
                <a:gd name="T12" fmla="*/ 785 w 134"/>
                <a:gd name="T13" fmla="*/ 23 h 33"/>
                <a:gd name="T14" fmla="*/ 1079 w 134"/>
                <a:gd name="T15" fmla="*/ 57 h 33"/>
                <a:gd name="T16" fmla="*/ 1079 w 134"/>
                <a:gd name="T17" fmla="*/ 0 h 33"/>
                <a:gd name="T18" fmla="*/ 1590 w 134"/>
                <a:gd name="T19" fmla="*/ 0 h 33"/>
                <a:gd name="T20" fmla="*/ 1909 w 134"/>
                <a:gd name="T21" fmla="*/ 0 h 33"/>
                <a:gd name="T22" fmla="*/ 2216 w 134"/>
                <a:gd name="T23" fmla="*/ 23 h 33"/>
                <a:gd name="T24" fmla="*/ 2422 w 134"/>
                <a:gd name="T25" fmla="*/ 57 h 33"/>
                <a:gd name="T26" fmla="*/ 2691 w 134"/>
                <a:gd name="T27" fmla="*/ 143 h 33"/>
                <a:gd name="T28" fmla="*/ 2776 w 134"/>
                <a:gd name="T29" fmla="*/ 143 h 33"/>
                <a:gd name="T30" fmla="*/ 2776 w 134"/>
                <a:gd name="T31" fmla="*/ 154 h 33"/>
                <a:gd name="T32" fmla="*/ 2194 w 134"/>
                <a:gd name="T33" fmla="*/ 188 h 33"/>
                <a:gd name="T34" fmla="*/ 1741 w 134"/>
                <a:gd name="T35" fmla="*/ 188 h 33"/>
                <a:gd name="T36" fmla="*/ 1472 w 134"/>
                <a:gd name="T37" fmla="*/ 154 h 33"/>
                <a:gd name="T38" fmla="*/ 1115 w 134"/>
                <a:gd name="T39" fmla="*/ 143 h 33"/>
                <a:gd name="T40" fmla="*/ 868 w 134"/>
                <a:gd name="T41" fmla="*/ 80 h 33"/>
                <a:gd name="T42" fmla="*/ 725 w 134"/>
                <a:gd name="T43" fmla="*/ 80 h 33"/>
                <a:gd name="T44" fmla="*/ 604 w 134"/>
                <a:gd name="T45" fmla="*/ 80 h 33"/>
                <a:gd name="T46" fmla="*/ 725 w 134"/>
                <a:gd name="T47" fmla="*/ 80 h 3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34"/>
                <a:gd name="T73" fmla="*/ 0 h 33"/>
                <a:gd name="T74" fmla="*/ 134 w 134"/>
                <a:gd name="T75" fmla="*/ 33 h 3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34" h="33">
                  <a:moveTo>
                    <a:pt x="35" y="14"/>
                  </a:moveTo>
                  <a:lnTo>
                    <a:pt x="17" y="27"/>
                  </a:lnTo>
                  <a:lnTo>
                    <a:pt x="4" y="25"/>
                  </a:lnTo>
                  <a:lnTo>
                    <a:pt x="0" y="14"/>
                  </a:lnTo>
                  <a:lnTo>
                    <a:pt x="4" y="4"/>
                  </a:lnTo>
                  <a:lnTo>
                    <a:pt x="21" y="4"/>
                  </a:lnTo>
                  <a:lnTo>
                    <a:pt x="38" y="4"/>
                  </a:lnTo>
                  <a:lnTo>
                    <a:pt x="52" y="10"/>
                  </a:lnTo>
                  <a:lnTo>
                    <a:pt x="52" y="0"/>
                  </a:lnTo>
                  <a:lnTo>
                    <a:pt x="77" y="0"/>
                  </a:lnTo>
                  <a:lnTo>
                    <a:pt x="92" y="0"/>
                  </a:lnTo>
                  <a:lnTo>
                    <a:pt x="107" y="4"/>
                  </a:lnTo>
                  <a:lnTo>
                    <a:pt x="117" y="10"/>
                  </a:lnTo>
                  <a:lnTo>
                    <a:pt x="130" y="25"/>
                  </a:lnTo>
                  <a:lnTo>
                    <a:pt x="134" y="25"/>
                  </a:lnTo>
                  <a:lnTo>
                    <a:pt x="134" y="27"/>
                  </a:lnTo>
                  <a:lnTo>
                    <a:pt x="106" y="33"/>
                  </a:lnTo>
                  <a:lnTo>
                    <a:pt x="84" y="33"/>
                  </a:lnTo>
                  <a:lnTo>
                    <a:pt x="71" y="27"/>
                  </a:lnTo>
                  <a:lnTo>
                    <a:pt x="54" y="25"/>
                  </a:lnTo>
                  <a:lnTo>
                    <a:pt x="42" y="14"/>
                  </a:lnTo>
                  <a:lnTo>
                    <a:pt x="35" y="14"/>
                  </a:lnTo>
                  <a:lnTo>
                    <a:pt x="29" y="14"/>
                  </a:lnTo>
                  <a:lnTo>
                    <a:pt x="35" y="14"/>
                  </a:lnTo>
                </a:path>
              </a:pathLst>
            </a:custGeom>
            <a:noFill/>
            <a:ln w="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id-ID" sz="2400">
                <a:latin typeface="Times New Roman" pitchFamily="18" charset="0"/>
              </a:endParaRPr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auto">
            <a:xfrm>
              <a:off x="2520" y="3716"/>
              <a:ext cx="128" cy="29"/>
            </a:xfrm>
            <a:custGeom>
              <a:avLst/>
              <a:gdLst>
                <a:gd name="T0" fmla="*/ 281 w 47"/>
                <a:gd name="T1" fmla="*/ 60 h 16"/>
                <a:gd name="T2" fmla="*/ 0 w 47"/>
                <a:gd name="T3" fmla="*/ 0 h 16"/>
                <a:gd name="T4" fmla="*/ 362 w 47"/>
                <a:gd name="T5" fmla="*/ 0 h 16"/>
                <a:gd name="T6" fmla="*/ 586 w 47"/>
                <a:gd name="T7" fmla="*/ 0 h 16"/>
                <a:gd name="T8" fmla="*/ 787 w 47"/>
                <a:gd name="T9" fmla="*/ 0 h 16"/>
                <a:gd name="T10" fmla="*/ 950 w 47"/>
                <a:gd name="T11" fmla="*/ 96 h 16"/>
                <a:gd name="T12" fmla="*/ 586 w 47"/>
                <a:gd name="T13" fmla="*/ 60 h 16"/>
                <a:gd name="T14" fmla="*/ 281 w 47"/>
                <a:gd name="T15" fmla="*/ 60 h 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7"/>
                <a:gd name="T25" fmla="*/ 0 h 16"/>
                <a:gd name="T26" fmla="*/ 47 w 47"/>
                <a:gd name="T27" fmla="*/ 16 h 1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7" h="16">
                  <a:moveTo>
                    <a:pt x="14" y="1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29" y="0"/>
                  </a:lnTo>
                  <a:lnTo>
                    <a:pt x="39" y="0"/>
                  </a:lnTo>
                  <a:lnTo>
                    <a:pt x="47" y="16"/>
                  </a:lnTo>
                  <a:lnTo>
                    <a:pt x="29" y="10"/>
                  </a:lnTo>
                  <a:lnTo>
                    <a:pt x="14" y="10"/>
                  </a:lnTo>
                  <a:close/>
                </a:path>
              </a:pathLst>
            </a:custGeom>
            <a:solidFill>
              <a:srgbClr val="E0E1E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id-ID" sz="2400">
                <a:latin typeface="Times New Roman" pitchFamily="18" charset="0"/>
              </a:endParaRPr>
            </a:p>
          </p:txBody>
        </p:sp>
        <p:sp>
          <p:nvSpPr>
            <p:cNvPr id="8" name="Freeform 9"/>
            <p:cNvSpPr>
              <a:spLocks/>
            </p:cNvSpPr>
            <p:nvPr/>
          </p:nvSpPr>
          <p:spPr bwMode="auto">
            <a:xfrm>
              <a:off x="2520" y="3716"/>
              <a:ext cx="128" cy="29"/>
            </a:xfrm>
            <a:custGeom>
              <a:avLst/>
              <a:gdLst>
                <a:gd name="T0" fmla="*/ 281 w 47"/>
                <a:gd name="T1" fmla="*/ 60 h 16"/>
                <a:gd name="T2" fmla="*/ 0 w 47"/>
                <a:gd name="T3" fmla="*/ 0 h 16"/>
                <a:gd name="T4" fmla="*/ 362 w 47"/>
                <a:gd name="T5" fmla="*/ 0 h 16"/>
                <a:gd name="T6" fmla="*/ 586 w 47"/>
                <a:gd name="T7" fmla="*/ 0 h 16"/>
                <a:gd name="T8" fmla="*/ 787 w 47"/>
                <a:gd name="T9" fmla="*/ 0 h 16"/>
                <a:gd name="T10" fmla="*/ 950 w 47"/>
                <a:gd name="T11" fmla="*/ 96 h 16"/>
                <a:gd name="T12" fmla="*/ 586 w 47"/>
                <a:gd name="T13" fmla="*/ 60 h 16"/>
                <a:gd name="T14" fmla="*/ 281 w 47"/>
                <a:gd name="T15" fmla="*/ 60 h 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7"/>
                <a:gd name="T25" fmla="*/ 0 h 16"/>
                <a:gd name="T26" fmla="*/ 47 w 47"/>
                <a:gd name="T27" fmla="*/ 16 h 1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7" h="16">
                  <a:moveTo>
                    <a:pt x="14" y="1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29" y="0"/>
                  </a:lnTo>
                  <a:lnTo>
                    <a:pt x="39" y="0"/>
                  </a:lnTo>
                  <a:lnTo>
                    <a:pt x="47" y="16"/>
                  </a:lnTo>
                  <a:lnTo>
                    <a:pt x="29" y="10"/>
                  </a:lnTo>
                  <a:lnTo>
                    <a:pt x="14" y="10"/>
                  </a:lnTo>
                </a:path>
              </a:pathLst>
            </a:custGeom>
            <a:noFill/>
            <a:ln w="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id-ID" sz="2400">
                <a:latin typeface="Times New Roman" pitchFamily="18" charset="0"/>
              </a:endParaRPr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auto">
            <a:xfrm>
              <a:off x="2512" y="3768"/>
              <a:ext cx="68" cy="26"/>
            </a:xfrm>
            <a:custGeom>
              <a:avLst/>
              <a:gdLst>
                <a:gd name="T0" fmla="*/ 0 w 25"/>
                <a:gd name="T1" fmla="*/ 0 h 15"/>
                <a:gd name="T2" fmla="*/ 141 w 25"/>
                <a:gd name="T3" fmla="*/ 0 h 15"/>
                <a:gd name="T4" fmla="*/ 422 w 25"/>
                <a:gd name="T5" fmla="*/ 0 h 15"/>
                <a:gd name="T6" fmla="*/ 503 w 25"/>
                <a:gd name="T7" fmla="*/ 78 h 15"/>
                <a:gd name="T8" fmla="*/ 340 w 25"/>
                <a:gd name="T9" fmla="*/ 57 h 15"/>
                <a:gd name="T10" fmla="*/ 141 w 25"/>
                <a:gd name="T11" fmla="*/ 29 h 15"/>
                <a:gd name="T12" fmla="*/ 0 w 25"/>
                <a:gd name="T13" fmla="*/ 29 h 15"/>
                <a:gd name="T14" fmla="*/ 0 w 25"/>
                <a:gd name="T15" fmla="*/ 0 h 1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5"/>
                <a:gd name="T25" fmla="*/ 0 h 15"/>
                <a:gd name="T26" fmla="*/ 25 w 25"/>
                <a:gd name="T27" fmla="*/ 15 h 1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5" h="15">
                  <a:moveTo>
                    <a:pt x="0" y="0"/>
                  </a:moveTo>
                  <a:lnTo>
                    <a:pt x="7" y="0"/>
                  </a:lnTo>
                  <a:lnTo>
                    <a:pt x="21" y="0"/>
                  </a:lnTo>
                  <a:lnTo>
                    <a:pt x="25" y="15"/>
                  </a:lnTo>
                  <a:lnTo>
                    <a:pt x="17" y="11"/>
                  </a:lnTo>
                  <a:lnTo>
                    <a:pt x="7" y="6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1E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id-ID" sz="2400">
                <a:latin typeface="Times New Roman" pitchFamily="18" charset="0"/>
              </a:endParaRPr>
            </a:p>
          </p:txBody>
        </p:sp>
        <p:sp>
          <p:nvSpPr>
            <p:cNvPr id="10" name="Freeform 11"/>
            <p:cNvSpPr>
              <a:spLocks/>
            </p:cNvSpPr>
            <p:nvPr/>
          </p:nvSpPr>
          <p:spPr bwMode="auto">
            <a:xfrm>
              <a:off x="2512" y="3768"/>
              <a:ext cx="68" cy="26"/>
            </a:xfrm>
            <a:custGeom>
              <a:avLst/>
              <a:gdLst>
                <a:gd name="T0" fmla="*/ 0 w 25"/>
                <a:gd name="T1" fmla="*/ 0 h 15"/>
                <a:gd name="T2" fmla="*/ 141 w 25"/>
                <a:gd name="T3" fmla="*/ 0 h 15"/>
                <a:gd name="T4" fmla="*/ 422 w 25"/>
                <a:gd name="T5" fmla="*/ 0 h 15"/>
                <a:gd name="T6" fmla="*/ 503 w 25"/>
                <a:gd name="T7" fmla="*/ 78 h 15"/>
                <a:gd name="T8" fmla="*/ 340 w 25"/>
                <a:gd name="T9" fmla="*/ 57 h 15"/>
                <a:gd name="T10" fmla="*/ 141 w 25"/>
                <a:gd name="T11" fmla="*/ 29 h 15"/>
                <a:gd name="T12" fmla="*/ 0 w 25"/>
                <a:gd name="T13" fmla="*/ 29 h 15"/>
                <a:gd name="T14" fmla="*/ 0 w 25"/>
                <a:gd name="T15" fmla="*/ 0 h 1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5"/>
                <a:gd name="T25" fmla="*/ 0 h 15"/>
                <a:gd name="T26" fmla="*/ 25 w 25"/>
                <a:gd name="T27" fmla="*/ 15 h 1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5" h="15">
                  <a:moveTo>
                    <a:pt x="0" y="0"/>
                  </a:moveTo>
                  <a:lnTo>
                    <a:pt x="7" y="0"/>
                  </a:lnTo>
                  <a:lnTo>
                    <a:pt x="21" y="0"/>
                  </a:lnTo>
                  <a:lnTo>
                    <a:pt x="25" y="15"/>
                  </a:lnTo>
                  <a:lnTo>
                    <a:pt x="17" y="11"/>
                  </a:lnTo>
                  <a:lnTo>
                    <a:pt x="7" y="6"/>
                  </a:ln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id-ID" sz="2400">
                <a:latin typeface="Times New Roman" pitchFamily="18" charset="0"/>
              </a:endParaRPr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auto">
            <a:xfrm>
              <a:off x="2706" y="3668"/>
              <a:ext cx="126" cy="89"/>
            </a:xfrm>
            <a:custGeom>
              <a:avLst/>
              <a:gdLst>
                <a:gd name="T0" fmla="*/ 0 w 46"/>
                <a:gd name="T1" fmla="*/ 281 h 50"/>
                <a:gd name="T2" fmla="*/ 142 w 46"/>
                <a:gd name="T3" fmla="*/ 208 h 50"/>
                <a:gd name="T4" fmla="*/ 509 w 46"/>
                <a:gd name="T5" fmla="*/ 130 h 50"/>
                <a:gd name="T6" fmla="*/ 660 w 46"/>
                <a:gd name="T7" fmla="*/ 89 h 50"/>
                <a:gd name="T8" fmla="*/ 945 w 46"/>
                <a:gd name="T9" fmla="*/ 0 h 50"/>
                <a:gd name="T10" fmla="*/ 863 w 46"/>
                <a:gd name="T11" fmla="*/ 109 h 50"/>
                <a:gd name="T12" fmla="*/ 578 w 46"/>
                <a:gd name="T13" fmla="*/ 151 h 50"/>
                <a:gd name="T14" fmla="*/ 225 w 46"/>
                <a:gd name="T15" fmla="*/ 244 h 50"/>
                <a:gd name="T16" fmla="*/ 60 w 46"/>
                <a:gd name="T17" fmla="*/ 269 h 50"/>
                <a:gd name="T18" fmla="*/ 0 w 46"/>
                <a:gd name="T19" fmla="*/ 281 h 5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6"/>
                <a:gd name="T31" fmla="*/ 0 h 50"/>
                <a:gd name="T32" fmla="*/ 46 w 46"/>
                <a:gd name="T33" fmla="*/ 50 h 5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6" h="50">
                  <a:moveTo>
                    <a:pt x="0" y="50"/>
                  </a:moveTo>
                  <a:lnTo>
                    <a:pt x="7" y="37"/>
                  </a:lnTo>
                  <a:lnTo>
                    <a:pt x="25" y="23"/>
                  </a:lnTo>
                  <a:lnTo>
                    <a:pt x="32" y="16"/>
                  </a:lnTo>
                  <a:lnTo>
                    <a:pt x="46" y="0"/>
                  </a:lnTo>
                  <a:lnTo>
                    <a:pt x="42" y="19"/>
                  </a:lnTo>
                  <a:lnTo>
                    <a:pt x="28" y="27"/>
                  </a:lnTo>
                  <a:lnTo>
                    <a:pt x="11" y="43"/>
                  </a:lnTo>
                  <a:lnTo>
                    <a:pt x="3" y="48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E0E1E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id-ID" sz="2400">
                <a:latin typeface="Times New Roman" pitchFamily="18" charset="0"/>
              </a:endParaRPr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auto">
            <a:xfrm>
              <a:off x="2706" y="3668"/>
              <a:ext cx="126" cy="89"/>
            </a:xfrm>
            <a:custGeom>
              <a:avLst/>
              <a:gdLst>
                <a:gd name="T0" fmla="*/ 0 w 46"/>
                <a:gd name="T1" fmla="*/ 281 h 50"/>
                <a:gd name="T2" fmla="*/ 142 w 46"/>
                <a:gd name="T3" fmla="*/ 208 h 50"/>
                <a:gd name="T4" fmla="*/ 509 w 46"/>
                <a:gd name="T5" fmla="*/ 130 h 50"/>
                <a:gd name="T6" fmla="*/ 660 w 46"/>
                <a:gd name="T7" fmla="*/ 89 h 50"/>
                <a:gd name="T8" fmla="*/ 945 w 46"/>
                <a:gd name="T9" fmla="*/ 0 h 50"/>
                <a:gd name="T10" fmla="*/ 863 w 46"/>
                <a:gd name="T11" fmla="*/ 109 h 50"/>
                <a:gd name="T12" fmla="*/ 578 w 46"/>
                <a:gd name="T13" fmla="*/ 151 h 50"/>
                <a:gd name="T14" fmla="*/ 225 w 46"/>
                <a:gd name="T15" fmla="*/ 244 h 50"/>
                <a:gd name="T16" fmla="*/ 60 w 46"/>
                <a:gd name="T17" fmla="*/ 269 h 50"/>
                <a:gd name="T18" fmla="*/ 0 w 46"/>
                <a:gd name="T19" fmla="*/ 281 h 5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6"/>
                <a:gd name="T31" fmla="*/ 0 h 50"/>
                <a:gd name="T32" fmla="*/ 46 w 46"/>
                <a:gd name="T33" fmla="*/ 50 h 5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6" h="50">
                  <a:moveTo>
                    <a:pt x="0" y="50"/>
                  </a:moveTo>
                  <a:lnTo>
                    <a:pt x="7" y="37"/>
                  </a:lnTo>
                  <a:lnTo>
                    <a:pt x="25" y="23"/>
                  </a:lnTo>
                  <a:lnTo>
                    <a:pt x="32" y="16"/>
                  </a:lnTo>
                  <a:lnTo>
                    <a:pt x="46" y="0"/>
                  </a:lnTo>
                  <a:lnTo>
                    <a:pt x="42" y="19"/>
                  </a:lnTo>
                  <a:lnTo>
                    <a:pt x="28" y="27"/>
                  </a:lnTo>
                  <a:lnTo>
                    <a:pt x="11" y="43"/>
                  </a:lnTo>
                  <a:lnTo>
                    <a:pt x="3" y="48"/>
                  </a:lnTo>
                  <a:lnTo>
                    <a:pt x="0" y="50"/>
                  </a:lnTo>
                </a:path>
              </a:pathLst>
            </a:custGeom>
            <a:noFill/>
            <a:ln w="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id-ID" sz="2400">
                <a:latin typeface="Times New Roman" pitchFamily="18" charset="0"/>
              </a:endParaRPr>
            </a:p>
          </p:txBody>
        </p:sp>
        <p:sp>
          <p:nvSpPr>
            <p:cNvPr id="13" name="Freeform 14"/>
            <p:cNvSpPr>
              <a:spLocks/>
            </p:cNvSpPr>
            <p:nvPr/>
          </p:nvSpPr>
          <p:spPr bwMode="auto">
            <a:xfrm>
              <a:off x="2141" y="3322"/>
              <a:ext cx="379" cy="301"/>
            </a:xfrm>
            <a:custGeom>
              <a:avLst/>
              <a:gdLst>
                <a:gd name="T0" fmla="*/ 1554 w 138"/>
                <a:gd name="T1" fmla="*/ 942 h 169"/>
                <a:gd name="T2" fmla="*/ 1033 w 138"/>
                <a:gd name="T3" fmla="*/ 905 h 169"/>
                <a:gd name="T4" fmla="*/ 687 w 138"/>
                <a:gd name="T5" fmla="*/ 955 h 169"/>
                <a:gd name="T6" fmla="*/ 522 w 138"/>
                <a:gd name="T7" fmla="*/ 955 h 169"/>
                <a:gd name="T8" fmla="*/ 286 w 138"/>
                <a:gd name="T9" fmla="*/ 942 h 169"/>
                <a:gd name="T10" fmla="*/ 165 w 138"/>
                <a:gd name="T11" fmla="*/ 882 h 169"/>
                <a:gd name="T12" fmla="*/ 286 w 138"/>
                <a:gd name="T13" fmla="*/ 803 h 169"/>
                <a:gd name="T14" fmla="*/ 165 w 138"/>
                <a:gd name="T15" fmla="*/ 775 h 169"/>
                <a:gd name="T16" fmla="*/ 0 w 138"/>
                <a:gd name="T17" fmla="*/ 752 h 169"/>
                <a:gd name="T18" fmla="*/ 0 w 138"/>
                <a:gd name="T19" fmla="*/ 673 h 169"/>
                <a:gd name="T20" fmla="*/ 38 w 138"/>
                <a:gd name="T21" fmla="*/ 586 h 169"/>
                <a:gd name="T22" fmla="*/ 38 w 138"/>
                <a:gd name="T23" fmla="*/ 479 h 169"/>
                <a:gd name="T24" fmla="*/ 286 w 138"/>
                <a:gd name="T25" fmla="*/ 385 h 169"/>
                <a:gd name="T26" fmla="*/ 437 w 138"/>
                <a:gd name="T27" fmla="*/ 426 h 169"/>
                <a:gd name="T28" fmla="*/ 604 w 138"/>
                <a:gd name="T29" fmla="*/ 456 h 169"/>
                <a:gd name="T30" fmla="*/ 890 w 138"/>
                <a:gd name="T31" fmla="*/ 456 h 169"/>
                <a:gd name="T32" fmla="*/ 1283 w 138"/>
                <a:gd name="T33" fmla="*/ 349 h 169"/>
                <a:gd name="T34" fmla="*/ 1472 w 138"/>
                <a:gd name="T35" fmla="*/ 317 h 169"/>
                <a:gd name="T36" fmla="*/ 1675 w 138"/>
                <a:gd name="T37" fmla="*/ 244 h 169"/>
                <a:gd name="T38" fmla="*/ 1840 w 138"/>
                <a:gd name="T39" fmla="*/ 142 h 169"/>
                <a:gd name="T40" fmla="*/ 2074 w 138"/>
                <a:gd name="T41" fmla="*/ 45 h 169"/>
                <a:gd name="T42" fmla="*/ 2277 w 138"/>
                <a:gd name="T43" fmla="*/ 0 h 169"/>
                <a:gd name="T44" fmla="*/ 2422 w 138"/>
                <a:gd name="T45" fmla="*/ 0 h 169"/>
                <a:gd name="T46" fmla="*/ 2505 w 138"/>
                <a:gd name="T47" fmla="*/ 0 h 169"/>
                <a:gd name="T48" fmla="*/ 2587 w 138"/>
                <a:gd name="T49" fmla="*/ 114 h 169"/>
                <a:gd name="T50" fmla="*/ 2799 w 138"/>
                <a:gd name="T51" fmla="*/ 166 h 169"/>
                <a:gd name="T52" fmla="*/ 2859 w 138"/>
                <a:gd name="T53" fmla="*/ 244 h 169"/>
                <a:gd name="T54" fmla="*/ 2859 w 138"/>
                <a:gd name="T55" fmla="*/ 317 h 169"/>
                <a:gd name="T56" fmla="*/ 2505 w 138"/>
                <a:gd name="T57" fmla="*/ 399 h 169"/>
                <a:gd name="T58" fmla="*/ 2505 w 138"/>
                <a:gd name="T59" fmla="*/ 529 h 169"/>
                <a:gd name="T60" fmla="*/ 2277 w 138"/>
                <a:gd name="T61" fmla="*/ 609 h 169"/>
                <a:gd name="T62" fmla="*/ 2156 w 138"/>
                <a:gd name="T63" fmla="*/ 645 h 169"/>
                <a:gd name="T64" fmla="*/ 2074 w 138"/>
                <a:gd name="T65" fmla="*/ 775 h 169"/>
                <a:gd name="T66" fmla="*/ 2074 w 138"/>
                <a:gd name="T67" fmla="*/ 825 h 169"/>
                <a:gd name="T68" fmla="*/ 1909 w 138"/>
                <a:gd name="T69" fmla="*/ 942 h 169"/>
                <a:gd name="T70" fmla="*/ 1472 w 138"/>
                <a:gd name="T71" fmla="*/ 942 h 169"/>
                <a:gd name="T72" fmla="*/ 1554 w 138"/>
                <a:gd name="T73" fmla="*/ 942 h 16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38"/>
                <a:gd name="T112" fmla="*/ 0 h 169"/>
                <a:gd name="T113" fmla="*/ 138 w 138"/>
                <a:gd name="T114" fmla="*/ 169 h 16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38" h="169">
                  <a:moveTo>
                    <a:pt x="75" y="167"/>
                  </a:moveTo>
                  <a:lnTo>
                    <a:pt x="50" y="160"/>
                  </a:lnTo>
                  <a:lnTo>
                    <a:pt x="33" y="169"/>
                  </a:lnTo>
                  <a:lnTo>
                    <a:pt x="25" y="169"/>
                  </a:lnTo>
                  <a:lnTo>
                    <a:pt x="14" y="167"/>
                  </a:lnTo>
                  <a:lnTo>
                    <a:pt x="8" y="156"/>
                  </a:lnTo>
                  <a:lnTo>
                    <a:pt x="14" y="142"/>
                  </a:lnTo>
                  <a:lnTo>
                    <a:pt x="8" y="137"/>
                  </a:lnTo>
                  <a:lnTo>
                    <a:pt x="0" y="133"/>
                  </a:lnTo>
                  <a:lnTo>
                    <a:pt x="0" y="119"/>
                  </a:lnTo>
                  <a:lnTo>
                    <a:pt x="2" y="104"/>
                  </a:lnTo>
                  <a:lnTo>
                    <a:pt x="2" y="85"/>
                  </a:lnTo>
                  <a:lnTo>
                    <a:pt x="14" y="68"/>
                  </a:lnTo>
                  <a:lnTo>
                    <a:pt x="21" y="75"/>
                  </a:lnTo>
                  <a:lnTo>
                    <a:pt x="29" y="81"/>
                  </a:lnTo>
                  <a:lnTo>
                    <a:pt x="43" y="81"/>
                  </a:lnTo>
                  <a:lnTo>
                    <a:pt x="62" y="62"/>
                  </a:lnTo>
                  <a:lnTo>
                    <a:pt x="71" y="56"/>
                  </a:lnTo>
                  <a:lnTo>
                    <a:pt x="81" y="43"/>
                  </a:lnTo>
                  <a:lnTo>
                    <a:pt x="89" y="25"/>
                  </a:lnTo>
                  <a:lnTo>
                    <a:pt x="100" y="8"/>
                  </a:lnTo>
                  <a:lnTo>
                    <a:pt x="110" y="0"/>
                  </a:lnTo>
                  <a:lnTo>
                    <a:pt x="117" y="0"/>
                  </a:lnTo>
                  <a:lnTo>
                    <a:pt x="121" y="0"/>
                  </a:lnTo>
                  <a:lnTo>
                    <a:pt x="125" y="20"/>
                  </a:lnTo>
                  <a:lnTo>
                    <a:pt x="135" y="29"/>
                  </a:lnTo>
                  <a:lnTo>
                    <a:pt x="138" y="43"/>
                  </a:lnTo>
                  <a:lnTo>
                    <a:pt x="138" y="56"/>
                  </a:lnTo>
                  <a:lnTo>
                    <a:pt x="121" y="71"/>
                  </a:lnTo>
                  <a:lnTo>
                    <a:pt x="121" y="94"/>
                  </a:lnTo>
                  <a:lnTo>
                    <a:pt x="110" y="108"/>
                  </a:lnTo>
                  <a:lnTo>
                    <a:pt x="104" y="114"/>
                  </a:lnTo>
                  <a:lnTo>
                    <a:pt x="100" y="137"/>
                  </a:lnTo>
                  <a:lnTo>
                    <a:pt x="100" y="146"/>
                  </a:lnTo>
                  <a:lnTo>
                    <a:pt x="92" y="167"/>
                  </a:lnTo>
                  <a:lnTo>
                    <a:pt x="71" y="167"/>
                  </a:lnTo>
                  <a:lnTo>
                    <a:pt x="75" y="167"/>
                  </a:lnTo>
                  <a:close/>
                </a:path>
              </a:pathLst>
            </a:custGeom>
            <a:solidFill>
              <a:srgbClr val="E0E1E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id-ID" sz="2400">
                <a:latin typeface="Times New Roman" pitchFamily="18" charset="0"/>
              </a:endParaRPr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auto">
            <a:xfrm>
              <a:off x="2141" y="3322"/>
              <a:ext cx="379" cy="301"/>
            </a:xfrm>
            <a:custGeom>
              <a:avLst/>
              <a:gdLst>
                <a:gd name="T0" fmla="*/ 1554 w 138"/>
                <a:gd name="T1" fmla="*/ 942 h 169"/>
                <a:gd name="T2" fmla="*/ 1033 w 138"/>
                <a:gd name="T3" fmla="*/ 905 h 169"/>
                <a:gd name="T4" fmla="*/ 687 w 138"/>
                <a:gd name="T5" fmla="*/ 955 h 169"/>
                <a:gd name="T6" fmla="*/ 522 w 138"/>
                <a:gd name="T7" fmla="*/ 955 h 169"/>
                <a:gd name="T8" fmla="*/ 286 w 138"/>
                <a:gd name="T9" fmla="*/ 942 h 169"/>
                <a:gd name="T10" fmla="*/ 165 w 138"/>
                <a:gd name="T11" fmla="*/ 882 h 169"/>
                <a:gd name="T12" fmla="*/ 286 w 138"/>
                <a:gd name="T13" fmla="*/ 803 h 169"/>
                <a:gd name="T14" fmla="*/ 165 w 138"/>
                <a:gd name="T15" fmla="*/ 775 h 169"/>
                <a:gd name="T16" fmla="*/ 0 w 138"/>
                <a:gd name="T17" fmla="*/ 752 h 169"/>
                <a:gd name="T18" fmla="*/ 0 w 138"/>
                <a:gd name="T19" fmla="*/ 673 h 169"/>
                <a:gd name="T20" fmla="*/ 38 w 138"/>
                <a:gd name="T21" fmla="*/ 586 h 169"/>
                <a:gd name="T22" fmla="*/ 38 w 138"/>
                <a:gd name="T23" fmla="*/ 479 h 169"/>
                <a:gd name="T24" fmla="*/ 286 w 138"/>
                <a:gd name="T25" fmla="*/ 385 h 169"/>
                <a:gd name="T26" fmla="*/ 437 w 138"/>
                <a:gd name="T27" fmla="*/ 426 h 169"/>
                <a:gd name="T28" fmla="*/ 604 w 138"/>
                <a:gd name="T29" fmla="*/ 456 h 169"/>
                <a:gd name="T30" fmla="*/ 890 w 138"/>
                <a:gd name="T31" fmla="*/ 456 h 169"/>
                <a:gd name="T32" fmla="*/ 1283 w 138"/>
                <a:gd name="T33" fmla="*/ 349 h 169"/>
                <a:gd name="T34" fmla="*/ 1472 w 138"/>
                <a:gd name="T35" fmla="*/ 317 h 169"/>
                <a:gd name="T36" fmla="*/ 1675 w 138"/>
                <a:gd name="T37" fmla="*/ 244 h 169"/>
                <a:gd name="T38" fmla="*/ 1840 w 138"/>
                <a:gd name="T39" fmla="*/ 142 h 169"/>
                <a:gd name="T40" fmla="*/ 2074 w 138"/>
                <a:gd name="T41" fmla="*/ 45 h 169"/>
                <a:gd name="T42" fmla="*/ 2277 w 138"/>
                <a:gd name="T43" fmla="*/ 0 h 169"/>
                <a:gd name="T44" fmla="*/ 2422 w 138"/>
                <a:gd name="T45" fmla="*/ 0 h 169"/>
                <a:gd name="T46" fmla="*/ 2505 w 138"/>
                <a:gd name="T47" fmla="*/ 0 h 169"/>
                <a:gd name="T48" fmla="*/ 2587 w 138"/>
                <a:gd name="T49" fmla="*/ 114 h 169"/>
                <a:gd name="T50" fmla="*/ 2799 w 138"/>
                <a:gd name="T51" fmla="*/ 166 h 169"/>
                <a:gd name="T52" fmla="*/ 2859 w 138"/>
                <a:gd name="T53" fmla="*/ 244 h 169"/>
                <a:gd name="T54" fmla="*/ 2859 w 138"/>
                <a:gd name="T55" fmla="*/ 317 h 169"/>
                <a:gd name="T56" fmla="*/ 2505 w 138"/>
                <a:gd name="T57" fmla="*/ 399 h 169"/>
                <a:gd name="T58" fmla="*/ 2505 w 138"/>
                <a:gd name="T59" fmla="*/ 529 h 169"/>
                <a:gd name="T60" fmla="*/ 2277 w 138"/>
                <a:gd name="T61" fmla="*/ 609 h 169"/>
                <a:gd name="T62" fmla="*/ 2156 w 138"/>
                <a:gd name="T63" fmla="*/ 645 h 169"/>
                <a:gd name="T64" fmla="*/ 2074 w 138"/>
                <a:gd name="T65" fmla="*/ 775 h 169"/>
                <a:gd name="T66" fmla="*/ 2074 w 138"/>
                <a:gd name="T67" fmla="*/ 825 h 169"/>
                <a:gd name="T68" fmla="*/ 1909 w 138"/>
                <a:gd name="T69" fmla="*/ 942 h 169"/>
                <a:gd name="T70" fmla="*/ 1472 w 138"/>
                <a:gd name="T71" fmla="*/ 942 h 169"/>
                <a:gd name="T72" fmla="*/ 1554 w 138"/>
                <a:gd name="T73" fmla="*/ 942 h 16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38"/>
                <a:gd name="T112" fmla="*/ 0 h 169"/>
                <a:gd name="T113" fmla="*/ 138 w 138"/>
                <a:gd name="T114" fmla="*/ 169 h 16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38" h="169">
                  <a:moveTo>
                    <a:pt x="75" y="167"/>
                  </a:moveTo>
                  <a:lnTo>
                    <a:pt x="50" y="160"/>
                  </a:lnTo>
                  <a:lnTo>
                    <a:pt x="33" y="169"/>
                  </a:lnTo>
                  <a:lnTo>
                    <a:pt x="25" y="169"/>
                  </a:lnTo>
                  <a:lnTo>
                    <a:pt x="14" y="167"/>
                  </a:lnTo>
                  <a:lnTo>
                    <a:pt x="8" y="156"/>
                  </a:lnTo>
                  <a:lnTo>
                    <a:pt x="14" y="142"/>
                  </a:lnTo>
                  <a:lnTo>
                    <a:pt x="8" y="137"/>
                  </a:lnTo>
                  <a:lnTo>
                    <a:pt x="0" y="133"/>
                  </a:lnTo>
                  <a:lnTo>
                    <a:pt x="0" y="119"/>
                  </a:lnTo>
                  <a:lnTo>
                    <a:pt x="2" y="104"/>
                  </a:lnTo>
                  <a:lnTo>
                    <a:pt x="2" y="85"/>
                  </a:lnTo>
                  <a:lnTo>
                    <a:pt x="14" y="68"/>
                  </a:lnTo>
                  <a:lnTo>
                    <a:pt x="21" y="75"/>
                  </a:lnTo>
                  <a:lnTo>
                    <a:pt x="29" y="81"/>
                  </a:lnTo>
                  <a:lnTo>
                    <a:pt x="43" y="81"/>
                  </a:lnTo>
                  <a:lnTo>
                    <a:pt x="62" y="62"/>
                  </a:lnTo>
                  <a:lnTo>
                    <a:pt x="71" y="56"/>
                  </a:lnTo>
                  <a:lnTo>
                    <a:pt x="81" y="43"/>
                  </a:lnTo>
                  <a:lnTo>
                    <a:pt x="89" y="25"/>
                  </a:lnTo>
                  <a:lnTo>
                    <a:pt x="100" y="8"/>
                  </a:lnTo>
                  <a:lnTo>
                    <a:pt x="110" y="0"/>
                  </a:lnTo>
                  <a:lnTo>
                    <a:pt x="117" y="0"/>
                  </a:lnTo>
                  <a:lnTo>
                    <a:pt x="121" y="0"/>
                  </a:lnTo>
                  <a:lnTo>
                    <a:pt x="125" y="20"/>
                  </a:lnTo>
                  <a:lnTo>
                    <a:pt x="135" y="29"/>
                  </a:lnTo>
                  <a:lnTo>
                    <a:pt x="138" y="43"/>
                  </a:lnTo>
                  <a:lnTo>
                    <a:pt x="138" y="56"/>
                  </a:lnTo>
                  <a:lnTo>
                    <a:pt x="121" y="71"/>
                  </a:lnTo>
                  <a:lnTo>
                    <a:pt x="121" y="94"/>
                  </a:lnTo>
                  <a:lnTo>
                    <a:pt x="110" y="108"/>
                  </a:lnTo>
                  <a:lnTo>
                    <a:pt x="104" y="114"/>
                  </a:lnTo>
                  <a:lnTo>
                    <a:pt x="100" y="137"/>
                  </a:lnTo>
                  <a:lnTo>
                    <a:pt x="100" y="146"/>
                  </a:lnTo>
                  <a:lnTo>
                    <a:pt x="92" y="167"/>
                  </a:lnTo>
                  <a:lnTo>
                    <a:pt x="71" y="167"/>
                  </a:lnTo>
                  <a:lnTo>
                    <a:pt x="75" y="167"/>
                  </a:lnTo>
                  <a:close/>
                </a:path>
              </a:pathLst>
            </a:custGeom>
            <a:solidFill>
              <a:srgbClr val="E0E1E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id-ID" sz="2400">
                <a:latin typeface="Times New Roman" pitchFamily="18" charset="0"/>
              </a:endParaRPr>
            </a:p>
          </p:txBody>
        </p:sp>
        <p:sp>
          <p:nvSpPr>
            <p:cNvPr id="15" name="Freeform 16"/>
            <p:cNvSpPr>
              <a:spLocks/>
            </p:cNvSpPr>
            <p:nvPr/>
          </p:nvSpPr>
          <p:spPr bwMode="auto">
            <a:xfrm>
              <a:off x="2141" y="3322"/>
              <a:ext cx="379" cy="301"/>
            </a:xfrm>
            <a:custGeom>
              <a:avLst/>
              <a:gdLst>
                <a:gd name="T0" fmla="*/ 1554 w 138"/>
                <a:gd name="T1" fmla="*/ 942 h 169"/>
                <a:gd name="T2" fmla="*/ 1033 w 138"/>
                <a:gd name="T3" fmla="*/ 905 h 169"/>
                <a:gd name="T4" fmla="*/ 687 w 138"/>
                <a:gd name="T5" fmla="*/ 955 h 169"/>
                <a:gd name="T6" fmla="*/ 522 w 138"/>
                <a:gd name="T7" fmla="*/ 955 h 169"/>
                <a:gd name="T8" fmla="*/ 286 w 138"/>
                <a:gd name="T9" fmla="*/ 942 h 169"/>
                <a:gd name="T10" fmla="*/ 165 w 138"/>
                <a:gd name="T11" fmla="*/ 882 h 169"/>
                <a:gd name="T12" fmla="*/ 286 w 138"/>
                <a:gd name="T13" fmla="*/ 803 h 169"/>
                <a:gd name="T14" fmla="*/ 165 w 138"/>
                <a:gd name="T15" fmla="*/ 775 h 169"/>
                <a:gd name="T16" fmla="*/ 0 w 138"/>
                <a:gd name="T17" fmla="*/ 752 h 169"/>
                <a:gd name="T18" fmla="*/ 0 w 138"/>
                <a:gd name="T19" fmla="*/ 673 h 169"/>
                <a:gd name="T20" fmla="*/ 38 w 138"/>
                <a:gd name="T21" fmla="*/ 586 h 169"/>
                <a:gd name="T22" fmla="*/ 38 w 138"/>
                <a:gd name="T23" fmla="*/ 479 h 169"/>
                <a:gd name="T24" fmla="*/ 286 w 138"/>
                <a:gd name="T25" fmla="*/ 385 h 169"/>
                <a:gd name="T26" fmla="*/ 437 w 138"/>
                <a:gd name="T27" fmla="*/ 426 h 169"/>
                <a:gd name="T28" fmla="*/ 604 w 138"/>
                <a:gd name="T29" fmla="*/ 456 h 169"/>
                <a:gd name="T30" fmla="*/ 890 w 138"/>
                <a:gd name="T31" fmla="*/ 456 h 169"/>
                <a:gd name="T32" fmla="*/ 1283 w 138"/>
                <a:gd name="T33" fmla="*/ 349 h 169"/>
                <a:gd name="T34" fmla="*/ 1472 w 138"/>
                <a:gd name="T35" fmla="*/ 317 h 169"/>
                <a:gd name="T36" fmla="*/ 1675 w 138"/>
                <a:gd name="T37" fmla="*/ 244 h 169"/>
                <a:gd name="T38" fmla="*/ 1840 w 138"/>
                <a:gd name="T39" fmla="*/ 142 h 169"/>
                <a:gd name="T40" fmla="*/ 2074 w 138"/>
                <a:gd name="T41" fmla="*/ 45 h 169"/>
                <a:gd name="T42" fmla="*/ 2277 w 138"/>
                <a:gd name="T43" fmla="*/ 0 h 169"/>
                <a:gd name="T44" fmla="*/ 2422 w 138"/>
                <a:gd name="T45" fmla="*/ 0 h 169"/>
                <a:gd name="T46" fmla="*/ 2505 w 138"/>
                <a:gd name="T47" fmla="*/ 0 h 169"/>
                <a:gd name="T48" fmla="*/ 2587 w 138"/>
                <a:gd name="T49" fmla="*/ 114 h 169"/>
                <a:gd name="T50" fmla="*/ 2799 w 138"/>
                <a:gd name="T51" fmla="*/ 166 h 169"/>
                <a:gd name="T52" fmla="*/ 2859 w 138"/>
                <a:gd name="T53" fmla="*/ 244 h 169"/>
                <a:gd name="T54" fmla="*/ 2859 w 138"/>
                <a:gd name="T55" fmla="*/ 317 h 169"/>
                <a:gd name="T56" fmla="*/ 2505 w 138"/>
                <a:gd name="T57" fmla="*/ 399 h 169"/>
                <a:gd name="T58" fmla="*/ 2505 w 138"/>
                <a:gd name="T59" fmla="*/ 529 h 169"/>
                <a:gd name="T60" fmla="*/ 2277 w 138"/>
                <a:gd name="T61" fmla="*/ 609 h 169"/>
                <a:gd name="T62" fmla="*/ 2156 w 138"/>
                <a:gd name="T63" fmla="*/ 645 h 169"/>
                <a:gd name="T64" fmla="*/ 2074 w 138"/>
                <a:gd name="T65" fmla="*/ 775 h 169"/>
                <a:gd name="T66" fmla="*/ 2074 w 138"/>
                <a:gd name="T67" fmla="*/ 825 h 169"/>
                <a:gd name="T68" fmla="*/ 1909 w 138"/>
                <a:gd name="T69" fmla="*/ 942 h 169"/>
                <a:gd name="T70" fmla="*/ 1472 w 138"/>
                <a:gd name="T71" fmla="*/ 942 h 169"/>
                <a:gd name="T72" fmla="*/ 1554 w 138"/>
                <a:gd name="T73" fmla="*/ 942 h 16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38"/>
                <a:gd name="T112" fmla="*/ 0 h 169"/>
                <a:gd name="T113" fmla="*/ 138 w 138"/>
                <a:gd name="T114" fmla="*/ 169 h 16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38" h="169">
                  <a:moveTo>
                    <a:pt x="75" y="167"/>
                  </a:moveTo>
                  <a:lnTo>
                    <a:pt x="50" y="160"/>
                  </a:lnTo>
                  <a:lnTo>
                    <a:pt x="33" y="169"/>
                  </a:lnTo>
                  <a:lnTo>
                    <a:pt x="25" y="169"/>
                  </a:lnTo>
                  <a:lnTo>
                    <a:pt x="14" y="167"/>
                  </a:lnTo>
                  <a:lnTo>
                    <a:pt x="8" y="156"/>
                  </a:lnTo>
                  <a:lnTo>
                    <a:pt x="14" y="142"/>
                  </a:lnTo>
                  <a:lnTo>
                    <a:pt x="8" y="137"/>
                  </a:lnTo>
                  <a:lnTo>
                    <a:pt x="0" y="133"/>
                  </a:lnTo>
                  <a:lnTo>
                    <a:pt x="0" y="119"/>
                  </a:lnTo>
                  <a:lnTo>
                    <a:pt x="2" y="104"/>
                  </a:lnTo>
                  <a:lnTo>
                    <a:pt x="2" y="85"/>
                  </a:lnTo>
                  <a:lnTo>
                    <a:pt x="14" y="68"/>
                  </a:lnTo>
                  <a:lnTo>
                    <a:pt x="21" y="75"/>
                  </a:lnTo>
                  <a:lnTo>
                    <a:pt x="29" y="81"/>
                  </a:lnTo>
                  <a:lnTo>
                    <a:pt x="43" y="81"/>
                  </a:lnTo>
                  <a:lnTo>
                    <a:pt x="62" y="62"/>
                  </a:lnTo>
                  <a:lnTo>
                    <a:pt x="71" y="56"/>
                  </a:lnTo>
                  <a:lnTo>
                    <a:pt x="81" y="43"/>
                  </a:lnTo>
                  <a:lnTo>
                    <a:pt x="89" y="25"/>
                  </a:lnTo>
                  <a:lnTo>
                    <a:pt x="100" y="8"/>
                  </a:lnTo>
                  <a:lnTo>
                    <a:pt x="110" y="0"/>
                  </a:lnTo>
                  <a:lnTo>
                    <a:pt x="117" y="0"/>
                  </a:lnTo>
                  <a:lnTo>
                    <a:pt x="121" y="0"/>
                  </a:lnTo>
                  <a:lnTo>
                    <a:pt x="125" y="20"/>
                  </a:lnTo>
                  <a:lnTo>
                    <a:pt x="135" y="29"/>
                  </a:lnTo>
                  <a:lnTo>
                    <a:pt x="138" y="43"/>
                  </a:lnTo>
                  <a:lnTo>
                    <a:pt x="138" y="56"/>
                  </a:lnTo>
                  <a:lnTo>
                    <a:pt x="121" y="71"/>
                  </a:lnTo>
                  <a:lnTo>
                    <a:pt x="121" y="94"/>
                  </a:lnTo>
                  <a:lnTo>
                    <a:pt x="110" y="108"/>
                  </a:lnTo>
                  <a:lnTo>
                    <a:pt x="104" y="114"/>
                  </a:lnTo>
                  <a:lnTo>
                    <a:pt x="100" y="137"/>
                  </a:lnTo>
                  <a:lnTo>
                    <a:pt x="100" y="146"/>
                  </a:lnTo>
                  <a:lnTo>
                    <a:pt x="92" y="167"/>
                  </a:lnTo>
                  <a:lnTo>
                    <a:pt x="71" y="167"/>
                  </a:lnTo>
                  <a:lnTo>
                    <a:pt x="75" y="167"/>
                  </a:lnTo>
                </a:path>
              </a:pathLst>
            </a:custGeom>
            <a:noFill/>
            <a:ln w="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id-ID" sz="2400">
                <a:latin typeface="Times New Roman" pitchFamily="18" charset="0"/>
              </a:endParaRPr>
            </a:p>
          </p:txBody>
        </p:sp>
        <p:sp>
          <p:nvSpPr>
            <p:cNvPr id="16" name="Freeform 17"/>
            <p:cNvSpPr>
              <a:spLocks/>
            </p:cNvSpPr>
            <p:nvPr/>
          </p:nvSpPr>
          <p:spPr bwMode="auto">
            <a:xfrm>
              <a:off x="2541" y="3374"/>
              <a:ext cx="252" cy="285"/>
            </a:xfrm>
            <a:custGeom>
              <a:avLst/>
              <a:gdLst>
                <a:gd name="T0" fmla="*/ 863 w 92"/>
                <a:gd name="T1" fmla="*/ 609 h 160"/>
                <a:gd name="T2" fmla="*/ 720 w 92"/>
                <a:gd name="T3" fmla="*/ 588 h 160"/>
                <a:gd name="T4" fmla="*/ 436 w 92"/>
                <a:gd name="T5" fmla="*/ 659 h 160"/>
                <a:gd name="T6" fmla="*/ 436 w 92"/>
                <a:gd name="T7" fmla="*/ 791 h 160"/>
                <a:gd name="T8" fmla="*/ 436 w 92"/>
                <a:gd name="T9" fmla="*/ 905 h 160"/>
                <a:gd name="T10" fmla="*/ 203 w 92"/>
                <a:gd name="T11" fmla="*/ 905 h 160"/>
                <a:gd name="T12" fmla="*/ 0 w 92"/>
                <a:gd name="T13" fmla="*/ 780 h 160"/>
                <a:gd name="T14" fmla="*/ 121 w 92"/>
                <a:gd name="T15" fmla="*/ 638 h 160"/>
                <a:gd name="T16" fmla="*/ 121 w 92"/>
                <a:gd name="T17" fmla="*/ 529 h 160"/>
                <a:gd name="T18" fmla="*/ 203 w 92"/>
                <a:gd name="T19" fmla="*/ 399 h 160"/>
                <a:gd name="T20" fmla="*/ 353 w 92"/>
                <a:gd name="T21" fmla="*/ 260 h 160"/>
                <a:gd name="T22" fmla="*/ 638 w 92"/>
                <a:gd name="T23" fmla="*/ 130 h 160"/>
                <a:gd name="T24" fmla="*/ 803 w 92"/>
                <a:gd name="T25" fmla="*/ 109 h 160"/>
                <a:gd name="T26" fmla="*/ 1148 w 92"/>
                <a:gd name="T27" fmla="*/ 109 h 160"/>
                <a:gd name="T28" fmla="*/ 1748 w 92"/>
                <a:gd name="T29" fmla="*/ 57 h 160"/>
                <a:gd name="T30" fmla="*/ 1890 w 92"/>
                <a:gd name="T31" fmla="*/ 0 h 160"/>
                <a:gd name="T32" fmla="*/ 1454 w 92"/>
                <a:gd name="T33" fmla="*/ 187 h 160"/>
                <a:gd name="T34" fmla="*/ 1148 w 92"/>
                <a:gd name="T35" fmla="*/ 239 h 160"/>
                <a:gd name="T36" fmla="*/ 945 w 92"/>
                <a:gd name="T37" fmla="*/ 296 h 160"/>
                <a:gd name="T38" fmla="*/ 1381 w 92"/>
                <a:gd name="T39" fmla="*/ 317 h 160"/>
                <a:gd name="T40" fmla="*/ 1583 w 92"/>
                <a:gd name="T41" fmla="*/ 260 h 160"/>
                <a:gd name="T42" fmla="*/ 1298 w 92"/>
                <a:gd name="T43" fmla="*/ 426 h 160"/>
                <a:gd name="T44" fmla="*/ 1298 w 92"/>
                <a:gd name="T45" fmla="*/ 479 h 160"/>
                <a:gd name="T46" fmla="*/ 1298 w 92"/>
                <a:gd name="T47" fmla="*/ 556 h 160"/>
                <a:gd name="T48" fmla="*/ 1027 w 92"/>
                <a:gd name="T49" fmla="*/ 609 h 160"/>
                <a:gd name="T50" fmla="*/ 863 w 92"/>
                <a:gd name="T51" fmla="*/ 609 h 16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92"/>
                <a:gd name="T79" fmla="*/ 0 h 160"/>
                <a:gd name="T80" fmla="*/ 92 w 92"/>
                <a:gd name="T81" fmla="*/ 160 h 16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92" h="160">
                  <a:moveTo>
                    <a:pt x="42" y="108"/>
                  </a:moveTo>
                  <a:lnTo>
                    <a:pt x="35" y="104"/>
                  </a:lnTo>
                  <a:lnTo>
                    <a:pt x="21" y="117"/>
                  </a:lnTo>
                  <a:lnTo>
                    <a:pt x="21" y="140"/>
                  </a:lnTo>
                  <a:lnTo>
                    <a:pt x="21" y="160"/>
                  </a:lnTo>
                  <a:lnTo>
                    <a:pt x="10" y="160"/>
                  </a:lnTo>
                  <a:lnTo>
                    <a:pt x="0" y="138"/>
                  </a:lnTo>
                  <a:lnTo>
                    <a:pt x="6" y="113"/>
                  </a:lnTo>
                  <a:lnTo>
                    <a:pt x="6" y="94"/>
                  </a:lnTo>
                  <a:lnTo>
                    <a:pt x="10" y="71"/>
                  </a:lnTo>
                  <a:lnTo>
                    <a:pt x="17" y="46"/>
                  </a:lnTo>
                  <a:lnTo>
                    <a:pt x="31" y="23"/>
                  </a:lnTo>
                  <a:lnTo>
                    <a:pt x="39" y="19"/>
                  </a:lnTo>
                  <a:lnTo>
                    <a:pt x="56" y="19"/>
                  </a:lnTo>
                  <a:lnTo>
                    <a:pt x="85" y="10"/>
                  </a:lnTo>
                  <a:lnTo>
                    <a:pt x="92" y="0"/>
                  </a:lnTo>
                  <a:lnTo>
                    <a:pt x="71" y="33"/>
                  </a:lnTo>
                  <a:lnTo>
                    <a:pt x="56" y="42"/>
                  </a:lnTo>
                  <a:lnTo>
                    <a:pt x="46" y="52"/>
                  </a:lnTo>
                  <a:lnTo>
                    <a:pt x="67" y="56"/>
                  </a:lnTo>
                  <a:lnTo>
                    <a:pt x="77" y="46"/>
                  </a:lnTo>
                  <a:lnTo>
                    <a:pt x="63" y="75"/>
                  </a:lnTo>
                  <a:lnTo>
                    <a:pt x="63" y="85"/>
                  </a:lnTo>
                  <a:lnTo>
                    <a:pt x="63" y="98"/>
                  </a:lnTo>
                  <a:lnTo>
                    <a:pt x="50" y="108"/>
                  </a:lnTo>
                  <a:lnTo>
                    <a:pt x="42" y="108"/>
                  </a:lnTo>
                  <a:close/>
                </a:path>
              </a:pathLst>
            </a:custGeom>
            <a:solidFill>
              <a:srgbClr val="E0E1E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id-ID" sz="2400">
                <a:latin typeface="Times New Roman" pitchFamily="18" charset="0"/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auto">
            <a:xfrm>
              <a:off x="2541" y="3374"/>
              <a:ext cx="252" cy="285"/>
            </a:xfrm>
            <a:custGeom>
              <a:avLst/>
              <a:gdLst>
                <a:gd name="T0" fmla="*/ 863 w 92"/>
                <a:gd name="T1" fmla="*/ 609 h 160"/>
                <a:gd name="T2" fmla="*/ 720 w 92"/>
                <a:gd name="T3" fmla="*/ 588 h 160"/>
                <a:gd name="T4" fmla="*/ 436 w 92"/>
                <a:gd name="T5" fmla="*/ 659 h 160"/>
                <a:gd name="T6" fmla="*/ 436 w 92"/>
                <a:gd name="T7" fmla="*/ 791 h 160"/>
                <a:gd name="T8" fmla="*/ 436 w 92"/>
                <a:gd name="T9" fmla="*/ 905 h 160"/>
                <a:gd name="T10" fmla="*/ 203 w 92"/>
                <a:gd name="T11" fmla="*/ 905 h 160"/>
                <a:gd name="T12" fmla="*/ 0 w 92"/>
                <a:gd name="T13" fmla="*/ 780 h 160"/>
                <a:gd name="T14" fmla="*/ 121 w 92"/>
                <a:gd name="T15" fmla="*/ 638 h 160"/>
                <a:gd name="T16" fmla="*/ 121 w 92"/>
                <a:gd name="T17" fmla="*/ 529 h 160"/>
                <a:gd name="T18" fmla="*/ 203 w 92"/>
                <a:gd name="T19" fmla="*/ 399 h 160"/>
                <a:gd name="T20" fmla="*/ 353 w 92"/>
                <a:gd name="T21" fmla="*/ 260 h 160"/>
                <a:gd name="T22" fmla="*/ 638 w 92"/>
                <a:gd name="T23" fmla="*/ 130 h 160"/>
                <a:gd name="T24" fmla="*/ 803 w 92"/>
                <a:gd name="T25" fmla="*/ 109 h 160"/>
                <a:gd name="T26" fmla="*/ 1148 w 92"/>
                <a:gd name="T27" fmla="*/ 109 h 160"/>
                <a:gd name="T28" fmla="*/ 1748 w 92"/>
                <a:gd name="T29" fmla="*/ 57 h 160"/>
                <a:gd name="T30" fmla="*/ 1890 w 92"/>
                <a:gd name="T31" fmla="*/ 0 h 160"/>
                <a:gd name="T32" fmla="*/ 1454 w 92"/>
                <a:gd name="T33" fmla="*/ 187 h 160"/>
                <a:gd name="T34" fmla="*/ 1148 w 92"/>
                <a:gd name="T35" fmla="*/ 239 h 160"/>
                <a:gd name="T36" fmla="*/ 945 w 92"/>
                <a:gd name="T37" fmla="*/ 296 h 160"/>
                <a:gd name="T38" fmla="*/ 1381 w 92"/>
                <a:gd name="T39" fmla="*/ 317 h 160"/>
                <a:gd name="T40" fmla="*/ 1583 w 92"/>
                <a:gd name="T41" fmla="*/ 260 h 160"/>
                <a:gd name="T42" fmla="*/ 1298 w 92"/>
                <a:gd name="T43" fmla="*/ 426 h 160"/>
                <a:gd name="T44" fmla="*/ 1298 w 92"/>
                <a:gd name="T45" fmla="*/ 479 h 160"/>
                <a:gd name="T46" fmla="*/ 1298 w 92"/>
                <a:gd name="T47" fmla="*/ 556 h 160"/>
                <a:gd name="T48" fmla="*/ 1027 w 92"/>
                <a:gd name="T49" fmla="*/ 609 h 160"/>
                <a:gd name="T50" fmla="*/ 863 w 92"/>
                <a:gd name="T51" fmla="*/ 609 h 16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92"/>
                <a:gd name="T79" fmla="*/ 0 h 160"/>
                <a:gd name="T80" fmla="*/ 92 w 92"/>
                <a:gd name="T81" fmla="*/ 160 h 16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92" h="160">
                  <a:moveTo>
                    <a:pt x="42" y="108"/>
                  </a:moveTo>
                  <a:lnTo>
                    <a:pt x="35" y="104"/>
                  </a:lnTo>
                  <a:lnTo>
                    <a:pt x="21" y="117"/>
                  </a:lnTo>
                  <a:lnTo>
                    <a:pt x="21" y="140"/>
                  </a:lnTo>
                  <a:lnTo>
                    <a:pt x="21" y="160"/>
                  </a:lnTo>
                  <a:lnTo>
                    <a:pt x="10" y="160"/>
                  </a:lnTo>
                  <a:lnTo>
                    <a:pt x="0" y="138"/>
                  </a:lnTo>
                  <a:lnTo>
                    <a:pt x="6" y="113"/>
                  </a:lnTo>
                  <a:lnTo>
                    <a:pt x="6" y="94"/>
                  </a:lnTo>
                  <a:lnTo>
                    <a:pt x="10" y="71"/>
                  </a:lnTo>
                  <a:lnTo>
                    <a:pt x="17" y="46"/>
                  </a:lnTo>
                  <a:lnTo>
                    <a:pt x="31" y="23"/>
                  </a:lnTo>
                  <a:lnTo>
                    <a:pt x="39" y="19"/>
                  </a:lnTo>
                  <a:lnTo>
                    <a:pt x="56" y="19"/>
                  </a:lnTo>
                  <a:lnTo>
                    <a:pt x="85" y="10"/>
                  </a:lnTo>
                  <a:lnTo>
                    <a:pt x="92" y="0"/>
                  </a:lnTo>
                  <a:lnTo>
                    <a:pt x="71" y="33"/>
                  </a:lnTo>
                  <a:lnTo>
                    <a:pt x="56" y="42"/>
                  </a:lnTo>
                  <a:lnTo>
                    <a:pt x="46" y="52"/>
                  </a:lnTo>
                  <a:lnTo>
                    <a:pt x="67" y="56"/>
                  </a:lnTo>
                  <a:lnTo>
                    <a:pt x="77" y="46"/>
                  </a:lnTo>
                  <a:lnTo>
                    <a:pt x="63" y="75"/>
                  </a:lnTo>
                  <a:lnTo>
                    <a:pt x="63" y="85"/>
                  </a:lnTo>
                  <a:lnTo>
                    <a:pt x="63" y="98"/>
                  </a:lnTo>
                  <a:lnTo>
                    <a:pt x="50" y="108"/>
                  </a:lnTo>
                  <a:lnTo>
                    <a:pt x="42" y="108"/>
                  </a:lnTo>
                  <a:close/>
                </a:path>
              </a:pathLst>
            </a:custGeom>
            <a:solidFill>
              <a:srgbClr val="E0E1E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id-ID" sz="2400">
                <a:latin typeface="Times New Roman" pitchFamily="18" charset="0"/>
              </a:endParaRPr>
            </a:p>
          </p:txBody>
        </p:sp>
        <p:sp>
          <p:nvSpPr>
            <p:cNvPr id="18" name="Freeform 19"/>
            <p:cNvSpPr>
              <a:spLocks/>
            </p:cNvSpPr>
            <p:nvPr/>
          </p:nvSpPr>
          <p:spPr bwMode="auto">
            <a:xfrm>
              <a:off x="2541" y="3374"/>
              <a:ext cx="252" cy="285"/>
            </a:xfrm>
            <a:custGeom>
              <a:avLst/>
              <a:gdLst>
                <a:gd name="T0" fmla="*/ 863 w 92"/>
                <a:gd name="T1" fmla="*/ 609 h 160"/>
                <a:gd name="T2" fmla="*/ 720 w 92"/>
                <a:gd name="T3" fmla="*/ 588 h 160"/>
                <a:gd name="T4" fmla="*/ 436 w 92"/>
                <a:gd name="T5" fmla="*/ 659 h 160"/>
                <a:gd name="T6" fmla="*/ 436 w 92"/>
                <a:gd name="T7" fmla="*/ 791 h 160"/>
                <a:gd name="T8" fmla="*/ 436 w 92"/>
                <a:gd name="T9" fmla="*/ 905 h 160"/>
                <a:gd name="T10" fmla="*/ 203 w 92"/>
                <a:gd name="T11" fmla="*/ 905 h 160"/>
                <a:gd name="T12" fmla="*/ 0 w 92"/>
                <a:gd name="T13" fmla="*/ 780 h 160"/>
                <a:gd name="T14" fmla="*/ 121 w 92"/>
                <a:gd name="T15" fmla="*/ 638 h 160"/>
                <a:gd name="T16" fmla="*/ 121 w 92"/>
                <a:gd name="T17" fmla="*/ 529 h 160"/>
                <a:gd name="T18" fmla="*/ 203 w 92"/>
                <a:gd name="T19" fmla="*/ 399 h 160"/>
                <a:gd name="T20" fmla="*/ 353 w 92"/>
                <a:gd name="T21" fmla="*/ 260 h 160"/>
                <a:gd name="T22" fmla="*/ 638 w 92"/>
                <a:gd name="T23" fmla="*/ 130 h 160"/>
                <a:gd name="T24" fmla="*/ 803 w 92"/>
                <a:gd name="T25" fmla="*/ 109 h 160"/>
                <a:gd name="T26" fmla="*/ 1148 w 92"/>
                <a:gd name="T27" fmla="*/ 109 h 160"/>
                <a:gd name="T28" fmla="*/ 1748 w 92"/>
                <a:gd name="T29" fmla="*/ 57 h 160"/>
                <a:gd name="T30" fmla="*/ 1890 w 92"/>
                <a:gd name="T31" fmla="*/ 0 h 160"/>
                <a:gd name="T32" fmla="*/ 1454 w 92"/>
                <a:gd name="T33" fmla="*/ 187 h 160"/>
                <a:gd name="T34" fmla="*/ 1148 w 92"/>
                <a:gd name="T35" fmla="*/ 239 h 160"/>
                <a:gd name="T36" fmla="*/ 945 w 92"/>
                <a:gd name="T37" fmla="*/ 296 h 160"/>
                <a:gd name="T38" fmla="*/ 1381 w 92"/>
                <a:gd name="T39" fmla="*/ 317 h 160"/>
                <a:gd name="T40" fmla="*/ 1583 w 92"/>
                <a:gd name="T41" fmla="*/ 260 h 160"/>
                <a:gd name="T42" fmla="*/ 1298 w 92"/>
                <a:gd name="T43" fmla="*/ 426 h 160"/>
                <a:gd name="T44" fmla="*/ 1298 w 92"/>
                <a:gd name="T45" fmla="*/ 479 h 160"/>
                <a:gd name="T46" fmla="*/ 1298 w 92"/>
                <a:gd name="T47" fmla="*/ 556 h 160"/>
                <a:gd name="T48" fmla="*/ 1027 w 92"/>
                <a:gd name="T49" fmla="*/ 609 h 160"/>
                <a:gd name="T50" fmla="*/ 863 w 92"/>
                <a:gd name="T51" fmla="*/ 609 h 16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92"/>
                <a:gd name="T79" fmla="*/ 0 h 160"/>
                <a:gd name="T80" fmla="*/ 92 w 92"/>
                <a:gd name="T81" fmla="*/ 160 h 16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92" h="160">
                  <a:moveTo>
                    <a:pt x="42" y="108"/>
                  </a:moveTo>
                  <a:lnTo>
                    <a:pt x="35" y="104"/>
                  </a:lnTo>
                  <a:lnTo>
                    <a:pt x="21" y="117"/>
                  </a:lnTo>
                  <a:lnTo>
                    <a:pt x="21" y="140"/>
                  </a:lnTo>
                  <a:lnTo>
                    <a:pt x="21" y="160"/>
                  </a:lnTo>
                  <a:lnTo>
                    <a:pt x="10" y="160"/>
                  </a:lnTo>
                  <a:lnTo>
                    <a:pt x="0" y="138"/>
                  </a:lnTo>
                  <a:lnTo>
                    <a:pt x="6" y="113"/>
                  </a:lnTo>
                  <a:lnTo>
                    <a:pt x="6" y="94"/>
                  </a:lnTo>
                  <a:lnTo>
                    <a:pt x="10" y="71"/>
                  </a:lnTo>
                  <a:lnTo>
                    <a:pt x="17" y="46"/>
                  </a:lnTo>
                  <a:lnTo>
                    <a:pt x="31" y="23"/>
                  </a:lnTo>
                  <a:lnTo>
                    <a:pt x="39" y="19"/>
                  </a:lnTo>
                  <a:lnTo>
                    <a:pt x="56" y="19"/>
                  </a:lnTo>
                  <a:lnTo>
                    <a:pt x="85" y="10"/>
                  </a:lnTo>
                  <a:lnTo>
                    <a:pt x="92" y="0"/>
                  </a:lnTo>
                  <a:lnTo>
                    <a:pt x="71" y="33"/>
                  </a:lnTo>
                  <a:lnTo>
                    <a:pt x="56" y="42"/>
                  </a:lnTo>
                  <a:lnTo>
                    <a:pt x="46" y="52"/>
                  </a:lnTo>
                  <a:lnTo>
                    <a:pt x="67" y="56"/>
                  </a:lnTo>
                  <a:lnTo>
                    <a:pt x="77" y="46"/>
                  </a:lnTo>
                  <a:lnTo>
                    <a:pt x="63" y="75"/>
                  </a:lnTo>
                  <a:lnTo>
                    <a:pt x="63" y="85"/>
                  </a:lnTo>
                  <a:lnTo>
                    <a:pt x="63" y="98"/>
                  </a:lnTo>
                  <a:lnTo>
                    <a:pt x="50" y="108"/>
                  </a:lnTo>
                  <a:lnTo>
                    <a:pt x="42" y="108"/>
                  </a:lnTo>
                </a:path>
              </a:pathLst>
            </a:custGeom>
            <a:noFill/>
            <a:ln w="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id-ID" sz="2400">
                <a:latin typeface="Times New Roman" pitchFamily="18" charset="0"/>
              </a:endParaRPr>
            </a:p>
          </p:txBody>
        </p:sp>
        <p:sp>
          <p:nvSpPr>
            <p:cNvPr id="19" name="Freeform 20"/>
            <p:cNvSpPr>
              <a:spLocks/>
            </p:cNvSpPr>
            <p:nvPr/>
          </p:nvSpPr>
          <p:spPr bwMode="auto">
            <a:xfrm>
              <a:off x="2843" y="3501"/>
              <a:ext cx="8" cy="24"/>
            </a:xfrm>
            <a:custGeom>
              <a:avLst/>
              <a:gdLst>
                <a:gd name="T0" fmla="*/ 56 w 3"/>
                <a:gd name="T1" fmla="*/ 0 h 14"/>
                <a:gd name="T2" fmla="*/ 0 w 3"/>
                <a:gd name="T3" fmla="*/ 41 h 14"/>
                <a:gd name="T4" fmla="*/ 0 w 3"/>
                <a:gd name="T5" fmla="*/ 70 h 14"/>
                <a:gd name="T6" fmla="*/ 56 w 3"/>
                <a:gd name="T7" fmla="*/ 41 h 14"/>
                <a:gd name="T8" fmla="*/ 56 w 3"/>
                <a:gd name="T9" fmla="*/ 21 h 14"/>
                <a:gd name="T10" fmla="*/ 56 w 3"/>
                <a:gd name="T11" fmla="*/ 0 h 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"/>
                <a:gd name="T19" fmla="*/ 0 h 14"/>
                <a:gd name="T20" fmla="*/ 3 w 3"/>
                <a:gd name="T21" fmla="*/ 14 h 1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" h="14">
                  <a:moveTo>
                    <a:pt x="3" y="0"/>
                  </a:moveTo>
                  <a:lnTo>
                    <a:pt x="0" y="8"/>
                  </a:lnTo>
                  <a:lnTo>
                    <a:pt x="0" y="14"/>
                  </a:lnTo>
                  <a:lnTo>
                    <a:pt x="3" y="8"/>
                  </a:lnTo>
                  <a:lnTo>
                    <a:pt x="3" y="4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E0E1E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id-ID" sz="2400">
                <a:latin typeface="Times New Roman" pitchFamily="18" charset="0"/>
              </a:endParaRPr>
            </a:p>
          </p:txBody>
        </p:sp>
        <p:sp>
          <p:nvSpPr>
            <p:cNvPr id="20" name="Freeform 21"/>
            <p:cNvSpPr>
              <a:spLocks/>
            </p:cNvSpPr>
            <p:nvPr/>
          </p:nvSpPr>
          <p:spPr bwMode="auto">
            <a:xfrm>
              <a:off x="2843" y="3501"/>
              <a:ext cx="8" cy="24"/>
            </a:xfrm>
            <a:custGeom>
              <a:avLst/>
              <a:gdLst>
                <a:gd name="T0" fmla="*/ 56 w 3"/>
                <a:gd name="T1" fmla="*/ 0 h 14"/>
                <a:gd name="T2" fmla="*/ 0 w 3"/>
                <a:gd name="T3" fmla="*/ 41 h 14"/>
                <a:gd name="T4" fmla="*/ 0 w 3"/>
                <a:gd name="T5" fmla="*/ 70 h 14"/>
                <a:gd name="T6" fmla="*/ 56 w 3"/>
                <a:gd name="T7" fmla="*/ 41 h 14"/>
                <a:gd name="T8" fmla="*/ 56 w 3"/>
                <a:gd name="T9" fmla="*/ 21 h 14"/>
                <a:gd name="T10" fmla="*/ 56 w 3"/>
                <a:gd name="T11" fmla="*/ 0 h 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"/>
                <a:gd name="T19" fmla="*/ 0 h 14"/>
                <a:gd name="T20" fmla="*/ 3 w 3"/>
                <a:gd name="T21" fmla="*/ 14 h 1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" h="14">
                  <a:moveTo>
                    <a:pt x="3" y="0"/>
                  </a:moveTo>
                  <a:lnTo>
                    <a:pt x="0" y="8"/>
                  </a:lnTo>
                  <a:lnTo>
                    <a:pt x="0" y="14"/>
                  </a:lnTo>
                  <a:lnTo>
                    <a:pt x="3" y="8"/>
                  </a:lnTo>
                  <a:lnTo>
                    <a:pt x="3" y="4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E0E1E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id-ID" sz="2400">
                <a:latin typeface="Times New Roman" pitchFamily="18" charset="0"/>
              </a:endParaRPr>
            </a:p>
          </p:txBody>
        </p:sp>
        <p:sp>
          <p:nvSpPr>
            <p:cNvPr id="21" name="Freeform 22"/>
            <p:cNvSpPr>
              <a:spLocks/>
            </p:cNvSpPr>
            <p:nvPr/>
          </p:nvSpPr>
          <p:spPr bwMode="auto">
            <a:xfrm>
              <a:off x="2843" y="3501"/>
              <a:ext cx="8" cy="24"/>
            </a:xfrm>
            <a:custGeom>
              <a:avLst/>
              <a:gdLst>
                <a:gd name="T0" fmla="*/ 56 w 3"/>
                <a:gd name="T1" fmla="*/ 0 h 14"/>
                <a:gd name="T2" fmla="*/ 0 w 3"/>
                <a:gd name="T3" fmla="*/ 41 h 14"/>
                <a:gd name="T4" fmla="*/ 0 w 3"/>
                <a:gd name="T5" fmla="*/ 70 h 14"/>
                <a:gd name="T6" fmla="*/ 56 w 3"/>
                <a:gd name="T7" fmla="*/ 41 h 14"/>
                <a:gd name="T8" fmla="*/ 56 w 3"/>
                <a:gd name="T9" fmla="*/ 21 h 14"/>
                <a:gd name="T10" fmla="*/ 56 w 3"/>
                <a:gd name="T11" fmla="*/ 0 h 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"/>
                <a:gd name="T19" fmla="*/ 0 h 14"/>
                <a:gd name="T20" fmla="*/ 3 w 3"/>
                <a:gd name="T21" fmla="*/ 14 h 1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" h="14">
                  <a:moveTo>
                    <a:pt x="3" y="0"/>
                  </a:moveTo>
                  <a:lnTo>
                    <a:pt x="0" y="8"/>
                  </a:lnTo>
                  <a:lnTo>
                    <a:pt x="0" y="14"/>
                  </a:lnTo>
                  <a:lnTo>
                    <a:pt x="3" y="8"/>
                  </a:lnTo>
                  <a:lnTo>
                    <a:pt x="3" y="4"/>
                  </a:lnTo>
                  <a:lnTo>
                    <a:pt x="3" y="0"/>
                  </a:lnTo>
                </a:path>
              </a:pathLst>
            </a:custGeom>
            <a:noFill/>
            <a:ln w="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id-ID" sz="2400">
                <a:latin typeface="Times New Roman" pitchFamily="18" charset="0"/>
              </a:endParaRPr>
            </a:p>
          </p:txBody>
        </p:sp>
        <p:sp>
          <p:nvSpPr>
            <p:cNvPr id="22" name="Freeform 23"/>
            <p:cNvSpPr>
              <a:spLocks/>
            </p:cNvSpPr>
            <p:nvPr/>
          </p:nvSpPr>
          <p:spPr bwMode="auto">
            <a:xfrm>
              <a:off x="2957" y="3488"/>
              <a:ext cx="42" cy="19"/>
            </a:xfrm>
            <a:custGeom>
              <a:avLst/>
              <a:gdLst>
                <a:gd name="T0" fmla="*/ 157 w 15"/>
                <a:gd name="T1" fmla="*/ 5 h 11"/>
                <a:gd name="T2" fmla="*/ 87 w 15"/>
                <a:gd name="T3" fmla="*/ 5 h 11"/>
                <a:gd name="T4" fmla="*/ 0 w 15"/>
                <a:gd name="T5" fmla="*/ 36 h 11"/>
                <a:gd name="T6" fmla="*/ 157 w 15"/>
                <a:gd name="T7" fmla="*/ 57 h 11"/>
                <a:gd name="T8" fmla="*/ 330 w 15"/>
                <a:gd name="T9" fmla="*/ 36 h 11"/>
                <a:gd name="T10" fmla="*/ 330 w 15"/>
                <a:gd name="T11" fmla="*/ 5 h 11"/>
                <a:gd name="T12" fmla="*/ 283 w 15"/>
                <a:gd name="T13" fmla="*/ 0 h 11"/>
                <a:gd name="T14" fmla="*/ 157 w 15"/>
                <a:gd name="T15" fmla="*/ 0 h 11"/>
                <a:gd name="T16" fmla="*/ 157 w 15"/>
                <a:gd name="T17" fmla="*/ 5 h 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"/>
                <a:gd name="T28" fmla="*/ 0 h 11"/>
                <a:gd name="T29" fmla="*/ 15 w 15"/>
                <a:gd name="T30" fmla="*/ 11 h 1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" h="11">
                  <a:moveTo>
                    <a:pt x="7" y="1"/>
                  </a:moveTo>
                  <a:lnTo>
                    <a:pt x="4" y="1"/>
                  </a:lnTo>
                  <a:lnTo>
                    <a:pt x="0" y="7"/>
                  </a:lnTo>
                  <a:lnTo>
                    <a:pt x="7" y="11"/>
                  </a:lnTo>
                  <a:lnTo>
                    <a:pt x="15" y="7"/>
                  </a:lnTo>
                  <a:lnTo>
                    <a:pt x="15" y="1"/>
                  </a:lnTo>
                  <a:lnTo>
                    <a:pt x="13" y="0"/>
                  </a:lnTo>
                  <a:lnTo>
                    <a:pt x="7" y="0"/>
                  </a:lnTo>
                  <a:lnTo>
                    <a:pt x="7" y="1"/>
                  </a:lnTo>
                  <a:close/>
                </a:path>
              </a:pathLst>
            </a:custGeom>
            <a:solidFill>
              <a:srgbClr val="E0E1E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id-ID" sz="2400">
                <a:latin typeface="Times New Roman" pitchFamily="18" charset="0"/>
              </a:endParaRPr>
            </a:p>
          </p:txBody>
        </p:sp>
        <p:sp>
          <p:nvSpPr>
            <p:cNvPr id="23" name="Freeform 24"/>
            <p:cNvSpPr>
              <a:spLocks/>
            </p:cNvSpPr>
            <p:nvPr/>
          </p:nvSpPr>
          <p:spPr bwMode="auto">
            <a:xfrm>
              <a:off x="2957" y="3488"/>
              <a:ext cx="42" cy="19"/>
            </a:xfrm>
            <a:custGeom>
              <a:avLst/>
              <a:gdLst>
                <a:gd name="T0" fmla="*/ 157 w 15"/>
                <a:gd name="T1" fmla="*/ 5 h 11"/>
                <a:gd name="T2" fmla="*/ 87 w 15"/>
                <a:gd name="T3" fmla="*/ 5 h 11"/>
                <a:gd name="T4" fmla="*/ 0 w 15"/>
                <a:gd name="T5" fmla="*/ 36 h 11"/>
                <a:gd name="T6" fmla="*/ 157 w 15"/>
                <a:gd name="T7" fmla="*/ 57 h 11"/>
                <a:gd name="T8" fmla="*/ 330 w 15"/>
                <a:gd name="T9" fmla="*/ 36 h 11"/>
                <a:gd name="T10" fmla="*/ 330 w 15"/>
                <a:gd name="T11" fmla="*/ 5 h 11"/>
                <a:gd name="T12" fmla="*/ 283 w 15"/>
                <a:gd name="T13" fmla="*/ 0 h 11"/>
                <a:gd name="T14" fmla="*/ 157 w 15"/>
                <a:gd name="T15" fmla="*/ 0 h 11"/>
                <a:gd name="T16" fmla="*/ 157 w 15"/>
                <a:gd name="T17" fmla="*/ 5 h 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"/>
                <a:gd name="T28" fmla="*/ 0 h 11"/>
                <a:gd name="T29" fmla="*/ 15 w 15"/>
                <a:gd name="T30" fmla="*/ 11 h 1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" h="11">
                  <a:moveTo>
                    <a:pt x="7" y="1"/>
                  </a:moveTo>
                  <a:lnTo>
                    <a:pt x="4" y="1"/>
                  </a:lnTo>
                  <a:lnTo>
                    <a:pt x="0" y="7"/>
                  </a:lnTo>
                  <a:lnTo>
                    <a:pt x="7" y="11"/>
                  </a:lnTo>
                  <a:lnTo>
                    <a:pt x="15" y="7"/>
                  </a:lnTo>
                  <a:lnTo>
                    <a:pt x="15" y="1"/>
                  </a:lnTo>
                  <a:lnTo>
                    <a:pt x="13" y="0"/>
                  </a:lnTo>
                  <a:lnTo>
                    <a:pt x="7" y="0"/>
                  </a:lnTo>
                  <a:lnTo>
                    <a:pt x="7" y="1"/>
                  </a:lnTo>
                  <a:close/>
                </a:path>
              </a:pathLst>
            </a:custGeom>
            <a:solidFill>
              <a:srgbClr val="E0E1E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id-ID" sz="2400">
                <a:latin typeface="Times New Roman" pitchFamily="18" charset="0"/>
              </a:endParaRPr>
            </a:p>
          </p:txBody>
        </p:sp>
        <p:sp>
          <p:nvSpPr>
            <p:cNvPr id="24" name="Freeform 25"/>
            <p:cNvSpPr>
              <a:spLocks/>
            </p:cNvSpPr>
            <p:nvPr/>
          </p:nvSpPr>
          <p:spPr bwMode="auto">
            <a:xfrm>
              <a:off x="2957" y="3488"/>
              <a:ext cx="42" cy="19"/>
            </a:xfrm>
            <a:custGeom>
              <a:avLst/>
              <a:gdLst>
                <a:gd name="T0" fmla="*/ 157 w 15"/>
                <a:gd name="T1" fmla="*/ 5 h 11"/>
                <a:gd name="T2" fmla="*/ 87 w 15"/>
                <a:gd name="T3" fmla="*/ 5 h 11"/>
                <a:gd name="T4" fmla="*/ 0 w 15"/>
                <a:gd name="T5" fmla="*/ 36 h 11"/>
                <a:gd name="T6" fmla="*/ 157 w 15"/>
                <a:gd name="T7" fmla="*/ 57 h 11"/>
                <a:gd name="T8" fmla="*/ 330 w 15"/>
                <a:gd name="T9" fmla="*/ 36 h 11"/>
                <a:gd name="T10" fmla="*/ 330 w 15"/>
                <a:gd name="T11" fmla="*/ 5 h 11"/>
                <a:gd name="T12" fmla="*/ 283 w 15"/>
                <a:gd name="T13" fmla="*/ 0 h 11"/>
                <a:gd name="T14" fmla="*/ 157 w 15"/>
                <a:gd name="T15" fmla="*/ 0 h 11"/>
                <a:gd name="T16" fmla="*/ 157 w 15"/>
                <a:gd name="T17" fmla="*/ 5 h 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"/>
                <a:gd name="T28" fmla="*/ 0 h 11"/>
                <a:gd name="T29" fmla="*/ 15 w 15"/>
                <a:gd name="T30" fmla="*/ 11 h 1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" h="11">
                  <a:moveTo>
                    <a:pt x="7" y="1"/>
                  </a:moveTo>
                  <a:lnTo>
                    <a:pt x="4" y="1"/>
                  </a:lnTo>
                  <a:lnTo>
                    <a:pt x="0" y="7"/>
                  </a:lnTo>
                  <a:lnTo>
                    <a:pt x="7" y="11"/>
                  </a:lnTo>
                  <a:lnTo>
                    <a:pt x="15" y="7"/>
                  </a:lnTo>
                  <a:lnTo>
                    <a:pt x="15" y="1"/>
                  </a:lnTo>
                  <a:lnTo>
                    <a:pt x="13" y="0"/>
                  </a:lnTo>
                  <a:lnTo>
                    <a:pt x="7" y="0"/>
                  </a:lnTo>
                  <a:lnTo>
                    <a:pt x="7" y="1"/>
                  </a:lnTo>
                </a:path>
              </a:pathLst>
            </a:custGeom>
            <a:noFill/>
            <a:ln w="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id-ID" sz="2400">
                <a:latin typeface="Times New Roman" pitchFamily="18" charset="0"/>
              </a:endParaRPr>
            </a:p>
          </p:txBody>
        </p:sp>
        <p:sp>
          <p:nvSpPr>
            <p:cNvPr id="25" name="Freeform 26"/>
            <p:cNvSpPr>
              <a:spLocks/>
            </p:cNvSpPr>
            <p:nvPr/>
          </p:nvSpPr>
          <p:spPr bwMode="auto">
            <a:xfrm>
              <a:off x="2924" y="3298"/>
              <a:ext cx="33" cy="83"/>
            </a:xfrm>
            <a:custGeom>
              <a:avLst/>
              <a:gdLst>
                <a:gd name="T0" fmla="*/ 0 w 12"/>
                <a:gd name="T1" fmla="*/ 247 h 46"/>
                <a:gd name="T2" fmla="*/ 250 w 12"/>
                <a:gd name="T3" fmla="*/ 226 h 46"/>
                <a:gd name="T4" fmla="*/ 250 w 12"/>
                <a:gd name="T5" fmla="*/ 125 h 46"/>
                <a:gd name="T6" fmla="*/ 250 w 12"/>
                <a:gd name="T7" fmla="*/ 45 h 46"/>
                <a:gd name="T8" fmla="*/ 250 w 12"/>
                <a:gd name="T9" fmla="*/ 0 h 46"/>
                <a:gd name="T10" fmla="*/ 168 w 12"/>
                <a:gd name="T11" fmla="*/ 110 h 46"/>
                <a:gd name="T12" fmla="*/ 47 w 12"/>
                <a:gd name="T13" fmla="*/ 195 h 46"/>
                <a:gd name="T14" fmla="*/ 0 w 12"/>
                <a:gd name="T15" fmla="*/ 247 h 46"/>
                <a:gd name="T16" fmla="*/ 0 w 12"/>
                <a:gd name="T17" fmla="*/ 271 h 46"/>
                <a:gd name="T18" fmla="*/ 0 w 12"/>
                <a:gd name="T19" fmla="*/ 247 h 4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"/>
                <a:gd name="T31" fmla="*/ 0 h 46"/>
                <a:gd name="T32" fmla="*/ 12 w 12"/>
                <a:gd name="T33" fmla="*/ 46 h 4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" h="46">
                  <a:moveTo>
                    <a:pt x="0" y="42"/>
                  </a:moveTo>
                  <a:lnTo>
                    <a:pt x="12" y="38"/>
                  </a:lnTo>
                  <a:lnTo>
                    <a:pt x="12" y="21"/>
                  </a:lnTo>
                  <a:lnTo>
                    <a:pt x="12" y="8"/>
                  </a:lnTo>
                  <a:lnTo>
                    <a:pt x="12" y="0"/>
                  </a:lnTo>
                  <a:lnTo>
                    <a:pt x="8" y="19"/>
                  </a:lnTo>
                  <a:lnTo>
                    <a:pt x="2" y="33"/>
                  </a:lnTo>
                  <a:lnTo>
                    <a:pt x="0" y="42"/>
                  </a:lnTo>
                  <a:lnTo>
                    <a:pt x="0" y="46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E0E1E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id-ID" sz="2400">
                <a:latin typeface="Times New Roman" pitchFamily="18" charset="0"/>
              </a:endParaRPr>
            </a:p>
          </p:txBody>
        </p:sp>
        <p:sp>
          <p:nvSpPr>
            <p:cNvPr id="26" name="Freeform 27"/>
            <p:cNvSpPr>
              <a:spLocks/>
            </p:cNvSpPr>
            <p:nvPr/>
          </p:nvSpPr>
          <p:spPr bwMode="auto">
            <a:xfrm>
              <a:off x="2924" y="3298"/>
              <a:ext cx="33" cy="83"/>
            </a:xfrm>
            <a:custGeom>
              <a:avLst/>
              <a:gdLst>
                <a:gd name="T0" fmla="*/ 0 w 12"/>
                <a:gd name="T1" fmla="*/ 247 h 46"/>
                <a:gd name="T2" fmla="*/ 250 w 12"/>
                <a:gd name="T3" fmla="*/ 226 h 46"/>
                <a:gd name="T4" fmla="*/ 250 w 12"/>
                <a:gd name="T5" fmla="*/ 125 h 46"/>
                <a:gd name="T6" fmla="*/ 250 w 12"/>
                <a:gd name="T7" fmla="*/ 45 h 46"/>
                <a:gd name="T8" fmla="*/ 250 w 12"/>
                <a:gd name="T9" fmla="*/ 0 h 46"/>
                <a:gd name="T10" fmla="*/ 168 w 12"/>
                <a:gd name="T11" fmla="*/ 110 h 46"/>
                <a:gd name="T12" fmla="*/ 47 w 12"/>
                <a:gd name="T13" fmla="*/ 195 h 46"/>
                <a:gd name="T14" fmla="*/ 0 w 12"/>
                <a:gd name="T15" fmla="*/ 247 h 46"/>
                <a:gd name="T16" fmla="*/ 0 w 12"/>
                <a:gd name="T17" fmla="*/ 271 h 46"/>
                <a:gd name="T18" fmla="*/ 0 w 12"/>
                <a:gd name="T19" fmla="*/ 247 h 4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"/>
                <a:gd name="T31" fmla="*/ 0 h 46"/>
                <a:gd name="T32" fmla="*/ 12 w 12"/>
                <a:gd name="T33" fmla="*/ 46 h 4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" h="46">
                  <a:moveTo>
                    <a:pt x="0" y="42"/>
                  </a:moveTo>
                  <a:lnTo>
                    <a:pt x="12" y="38"/>
                  </a:lnTo>
                  <a:lnTo>
                    <a:pt x="12" y="21"/>
                  </a:lnTo>
                  <a:lnTo>
                    <a:pt x="12" y="8"/>
                  </a:lnTo>
                  <a:lnTo>
                    <a:pt x="12" y="0"/>
                  </a:lnTo>
                  <a:lnTo>
                    <a:pt x="8" y="19"/>
                  </a:lnTo>
                  <a:lnTo>
                    <a:pt x="2" y="33"/>
                  </a:lnTo>
                  <a:lnTo>
                    <a:pt x="0" y="42"/>
                  </a:lnTo>
                  <a:lnTo>
                    <a:pt x="0" y="46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E0E1E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id-ID" sz="2400">
                <a:latin typeface="Times New Roman" pitchFamily="18" charset="0"/>
              </a:endParaRPr>
            </a:p>
          </p:txBody>
        </p:sp>
        <p:sp>
          <p:nvSpPr>
            <p:cNvPr id="27" name="Freeform 28"/>
            <p:cNvSpPr>
              <a:spLocks/>
            </p:cNvSpPr>
            <p:nvPr/>
          </p:nvSpPr>
          <p:spPr bwMode="auto">
            <a:xfrm>
              <a:off x="2924" y="3298"/>
              <a:ext cx="33" cy="83"/>
            </a:xfrm>
            <a:custGeom>
              <a:avLst/>
              <a:gdLst>
                <a:gd name="T0" fmla="*/ 0 w 12"/>
                <a:gd name="T1" fmla="*/ 247 h 46"/>
                <a:gd name="T2" fmla="*/ 250 w 12"/>
                <a:gd name="T3" fmla="*/ 226 h 46"/>
                <a:gd name="T4" fmla="*/ 250 w 12"/>
                <a:gd name="T5" fmla="*/ 125 h 46"/>
                <a:gd name="T6" fmla="*/ 250 w 12"/>
                <a:gd name="T7" fmla="*/ 45 h 46"/>
                <a:gd name="T8" fmla="*/ 250 w 12"/>
                <a:gd name="T9" fmla="*/ 0 h 46"/>
                <a:gd name="T10" fmla="*/ 168 w 12"/>
                <a:gd name="T11" fmla="*/ 110 h 46"/>
                <a:gd name="T12" fmla="*/ 47 w 12"/>
                <a:gd name="T13" fmla="*/ 195 h 46"/>
                <a:gd name="T14" fmla="*/ 0 w 12"/>
                <a:gd name="T15" fmla="*/ 247 h 46"/>
                <a:gd name="T16" fmla="*/ 0 w 12"/>
                <a:gd name="T17" fmla="*/ 271 h 46"/>
                <a:gd name="T18" fmla="*/ 0 w 12"/>
                <a:gd name="T19" fmla="*/ 247 h 4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"/>
                <a:gd name="T31" fmla="*/ 0 h 46"/>
                <a:gd name="T32" fmla="*/ 12 w 12"/>
                <a:gd name="T33" fmla="*/ 46 h 4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" h="46">
                  <a:moveTo>
                    <a:pt x="0" y="42"/>
                  </a:moveTo>
                  <a:lnTo>
                    <a:pt x="12" y="38"/>
                  </a:lnTo>
                  <a:lnTo>
                    <a:pt x="12" y="21"/>
                  </a:lnTo>
                  <a:lnTo>
                    <a:pt x="12" y="8"/>
                  </a:lnTo>
                  <a:lnTo>
                    <a:pt x="12" y="0"/>
                  </a:lnTo>
                  <a:lnTo>
                    <a:pt x="8" y="19"/>
                  </a:lnTo>
                  <a:lnTo>
                    <a:pt x="2" y="33"/>
                  </a:lnTo>
                  <a:lnTo>
                    <a:pt x="0" y="42"/>
                  </a:lnTo>
                  <a:lnTo>
                    <a:pt x="0" y="46"/>
                  </a:lnTo>
                  <a:lnTo>
                    <a:pt x="0" y="42"/>
                  </a:lnTo>
                </a:path>
              </a:pathLst>
            </a:custGeom>
            <a:noFill/>
            <a:ln w="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id-ID" sz="2400">
                <a:latin typeface="Times New Roman" pitchFamily="18" charset="0"/>
              </a:endParaRPr>
            </a:p>
          </p:txBody>
        </p:sp>
        <p:sp>
          <p:nvSpPr>
            <p:cNvPr id="28" name="Freeform 29"/>
            <p:cNvSpPr>
              <a:spLocks/>
            </p:cNvSpPr>
            <p:nvPr/>
          </p:nvSpPr>
          <p:spPr bwMode="auto">
            <a:xfrm>
              <a:off x="2668" y="3093"/>
              <a:ext cx="222" cy="109"/>
            </a:xfrm>
            <a:custGeom>
              <a:avLst/>
              <a:gdLst>
                <a:gd name="T0" fmla="*/ 721 w 81"/>
                <a:gd name="T1" fmla="*/ 275 h 61"/>
                <a:gd name="T2" fmla="*/ 518 w 81"/>
                <a:gd name="T3" fmla="*/ 252 h 61"/>
                <a:gd name="T4" fmla="*/ 354 w 81"/>
                <a:gd name="T5" fmla="*/ 275 h 61"/>
                <a:gd name="T6" fmla="*/ 203 w 81"/>
                <a:gd name="T7" fmla="*/ 307 h 61"/>
                <a:gd name="T8" fmla="*/ 0 w 81"/>
                <a:gd name="T9" fmla="*/ 307 h 61"/>
                <a:gd name="T10" fmla="*/ 203 w 81"/>
                <a:gd name="T11" fmla="*/ 195 h 61"/>
                <a:gd name="T12" fmla="*/ 354 w 81"/>
                <a:gd name="T13" fmla="*/ 143 h 61"/>
                <a:gd name="T14" fmla="*/ 639 w 81"/>
                <a:gd name="T15" fmla="*/ 109 h 61"/>
                <a:gd name="T16" fmla="*/ 946 w 81"/>
                <a:gd name="T17" fmla="*/ 52 h 61"/>
                <a:gd name="T18" fmla="*/ 1316 w 81"/>
                <a:gd name="T19" fmla="*/ 0 h 61"/>
                <a:gd name="T20" fmla="*/ 1549 w 81"/>
                <a:gd name="T21" fmla="*/ 0 h 61"/>
                <a:gd name="T22" fmla="*/ 1666 w 81"/>
                <a:gd name="T23" fmla="*/ 86 h 61"/>
                <a:gd name="T24" fmla="*/ 1549 w 81"/>
                <a:gd name="T25" fmla="*/ 175 h 61"/>
                <a:gd name="T26" fmla="*/ 1381 w 81"/>
                <a:gd name="T27" fmla="*/ 307 h 61"/>
                <a:gd name="T28" fmla="*/ 946 w 81"/>
                <a:gd name="T29" fmla="*/ 348 h 61"/>
                <a:gd name="T30" fmla="*/ 803 w 81"/>
                <a:gd name="T31" fmla="*/ 307 h 61"/>
                <a:gd name="T32" fmla="*/ 721 w 81"/>
                <a:gd name="T33" fmla="*/ 252 h 61"/>
                <a:gd name="T34" fmla="*/ 721 w 81"/>
                <a:gd name="T35" fmla="*/ 275 h 6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1"/>
                <a:gd name="T55" fmla="*/ 0 h 61"/>
                <a:gd name="T56" fmla="*/ 81 w 81"/>
                <a:gd name="T57" fmla="*/ 61 h 6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1" h="61">
                  <a:moveTo>
                    <a:pt x="35" y="48"/>
                  </a:moveTo>
                  <a:lnTo>
                    <a:pt x="25" y="44"/>
                  </a:lnTo>
                  <a:lnTo>
                    <a:pt x="17" y="48"/>
                  </a:lnTo>
                  <a:lnTo>
                    <a:pt x="10" y="54"/>
                  </a:lnTo>
                  <a:lnTo>
                    <a:pt x="0" y="54"/>
                  </a:lnTo>
                  <a:lnTo>
                    <a:pt x="10" y="34"/>
                  </a:lnTo>
                  <a:lnTo>
                    <a:pt x="17" y="25"/>
                  </a:lnTo>
                  <a:lnTo>
                    <a:pt x="31" y="19"/>
                  </a:lnTo>
                  <a:lnTo>
                    <a:pt x="46" y="9"/>
                  </a:lnTo>
                  <a:lnTo>
                    <a:pt x="64" y="0"/>
                  </a:lnTo>
                  <a:lnTo>
                    <a:pt x="75" y="0"/>
                  </a:lnTo>
                  <a:lnTo>
                    <a:pt x="81" y="15"/>
                  </a:lnTo>
                  <a:lnTo>
                    <a:pt x="75" y="31"/>
                  </a:lnTo>
                  <a:lnTo>
                    <a:pt x="67" y="54"/>
                  </a:lnTo>
                  <a:lnTo>
                    <a:pt x="46" y="61"/>
                  </a:lnTo>
                  <a:lnTo>
                    <a:pt x="39" y="54"/>
                  </a:lnTo>
                  <a:lnTo>
                    <a:pt x="35" y="44"/>
                  </a:lnTo>
                  <a:lnTo>
                    <a:pt x="35" y="48"/>
                  </a:lnTo>
                  <a:close/>
                </a:path>
              </a:pathLst>
            </a:custGeom>
            <a:solidFill>
              <a:srgbClr val="E0E1E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id-ID" sz="2400">
                <a:latin typeface="Times New Roman" pitchFamily="18" charset="0"/>
              </a:endParaRPr>
            </a:p>
          </p:txBody>
        </p:sp>
        <p:sp>
          <p:nvSpPr>
            <p:cNvPr id="29" name="Freeform 30"/>
            <p:cNvSpPr>
              <a:spLocks/>
            </p:cNvSpPr>
            <p:nvPr/>
          </p:nvSpPr>
          <p:spPr bwMode="auto">
            <a:xfrm>
              <a:off x="2668" y="3093"/>
              <a:ext cx="222" cy="109"/>
            </a:xfrm>
            <a:custGeom>
              <a:avLst/>
              <a:gdLst>
                <a:gd name="T0" fmla="*/ 721 w 81"/>
                <a:gd name="T1" fmla="*/ 275 h 61"/>
                <a:gd name="T2" fmla="*/ 518 w 81"/>
                <a:gd name="T3" fmla="*/ 252 h 61"/>
                <a:gd name="T4" fmla="*/ 354 w 81"/>
                <a:gd name="T5" fmla="*/ 275 h 61"/>
                <a:gd name="T6" fmla="*/ 203 w 81"/>
                <a:gd name="T7" fmla="*/ 307 h 61"/>
                <a:gd name="T8" fmla="*/ 0 w 81"/>
                <a:gd name="T9" fmla="*/ 307 h 61"/>
                <a:gd name="T10" fmla="*/ 203 w 81"/>
                <a:gd name="T11" fmla="*/ 195 h 61"/>
                <a:gd name="T12" fmla="*/ 354 w 81"/>
                <a:gd name="T13" fmla="*/ 143 h 61"/>
                <a:gd name="T14" fmla="*/ 639 w 81"/>
                <a:gd name="T15" fmla="*/ 109 h 61"/>
                <a:gd name="T16" fmla="*/ 946 w 81"/>
                <a:gd name="T17" fmla="*/ 52 h 61"/>
                <a:gd name="T18" fmla="*/ 1316 w 81"/>
                <a:gd name="T19" fmla="*/ 0 h 61"/>
                <a:gd name="T20" fmla="*/ 1549 w 81"/>
                <a:gd name="T21" fmla="*/ 0 h 61"/>
                <a:gd name="T22" fmla="*/ 1666 w 81"/>
                <a:gd name="T23" fmla="*/ 86 h 61"/>
                <a:gd name="T24" fmla="*/ 1549 w 81"/>
                <a:gd name="T25" fmla="*/ 175 h 61"/>
                <a:gd name="T26" fmla="*/ 1381 w 81"/>
                <a:gd name="T27" fmla="*/ 307 h 61"/>
                <a:gd name="T28" fmla="*/ 946 w 81"/>
                <a:gd name="T29" fmla="*/ 348 h 61"/>
                <a:gd name="T30" fmla="*/ 803 w 81"/>
                <a:gd name="T31" fmla="*/ 307 h 61"/>
                <a:gd name="T32" fmla="*/ 721 w 81"/>
                <a:gd name="T33" fmla="*/ 252 h 61"/>
                <a:gd name="T34" fmla="*/ 721 w 81"/>
                <a:gd name="T35" fmla="*/ 275 h 6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1"/>
                <a:gd name="T55" fmla="*/ 0 h 61"/>
                <a:gd name="T56" fmla="*/ 81 w 81"/>
                <a:gd name="T57" fmla="*/ 61 h 6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1" h="61">
                  <a:moveTo>
                    <a:pt x="35" y="48"/>
                  </a:moveTo>
                  <a:lnTo>
                    <a:pt x="25" y="44"/>
                  </a:lnTo>
                  <a:lnTo>
                    <a:pt x="17" y="48"/>
                  </a:lnTo>
                  <a:lnTo>
                    <a:pt x="10" y="54"/>
                  </a:lnTo>
                  <a:lnTo>
                    <a:pt x="0" y="54"/>
                  </a:lnTo>
                  <a:lnTo>
                    <a:pt x="10" y="34"/>
                  </a:lnTo>
                  <a:lnTo>
                    <a:pt x="17" y="25"/>
                  </a:lnTo>
                  <a:lnTo>
                    <a:pt x="31" y="19"/>
                  </a:lnTo>
                  <a:lnTo>
                    <a:pt x="46" y="9"/>
                  </a:lnTo>
                  <a:lnTo>
                    <a:pt x="64" y="0"/>
                  </a:lnTo>
                  <a:lnTo>
                    <a:pt x="75" y="0"/>
                  </a:lnTo>
                  <a:lnTo>
                    <a:pt x="81" y="15"/>
                  </a:lnTo>
                  <a:lnTo>
                    <a:pt x="75" y="31"/>
                  </a:lnTo>
                  <a:lnTo>
                    <a:pt x="67" y="54"/>
                  </a:lnTo>
                  <a:lnTo>
                    <a:pt x="46" y="61"/>
                  </a:lnTo>
                  <a:lnTo>
                    <a:pt x="39" y="54"/>
                  </a:lnTo>
                  <a:lnTo>
                    <a:pt x="35" y="44"/>
                  </a:lnTo>
                  <a:lnTo>
                    <a:pt x="35" y="48"/>
                  </a:lnTo>
                  <a:close/>
                </a:path>
              </a:pathLst>
            </a:custGeom>
            <a:solidFill>
              <a:srgbClr val="E0E1E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id-ID" sz="2400">
                <a:latin typeface="Times New Roman" pitchFamily="18" charset="0"/>
              </a:endParaRPr>
            </a:p>
          </p:txBody>
        </p:sp>
        <p:sp>
          <p:nvSpPr>
            <p:cNvPr id="30" name="Freeform 31"/>
            <p:cNvSpPr>
              <a:spLocks/>
            </p:cNvSpPr>
            <p:nvPr/>
          </p:nvSpPr>
          <p:spPr bwMode="auto">
            <a:xfrm>
              <a:off x="2668" y="3093"/>
              <a:ext cx="222" cy="109"/>
            </a:xfrm>
            <a:custGeom>
              <a:avLst/>
              <a:gdLst>
                <a:gd name="T0" fmla="*/ 721 w 81"/>
                <a:gd name="T1" fmla="*/ 275 h 61"/>
                <a:gd name="T2" fmla="*/ 518 w 81"/>
                <a:gd name="T3" fmla="*/ 252 h 61"/>
                <a:gd name="T4" fmla="*/ 354 w 81"/>
                <a:gd name="T5" fmla="*/ 275 h 61"/>
                <a:gd name="T6" fmla="*/ 203 w 81"/>
                <a:gd name="T7" fmla="*/ 307 h 61"/>
                <a:gd name="T8" fmla="*/ 0 w 81"/>
                <a:gd name="T9" fmla="*/ 307 h 61"/>
                <a:gd name="T10" fmla="*/ 203 w 81"/>
                <a:gd name="T11" fmla="*/ 195 h 61"/>
                <a:gd name="T12" fmla="*/ 354 w 81"/>
                <a:gd name="T13" fmla="*/ 143 h 61"/>
                <a:gd name="T14" fmla="*/ 639 w 81"/>
                <a:gd name="T15" fmla="*/ 109 h 61"/>
                <a:gd name="T16" fmla="*/ 946 w 81"/>
                <a:gd name="T17" fmla="*/ 52 h 61"/>
                <a:gd name="T18" fmla="*/ 1316 w 81"/>
                <a:gd name="T19" fmla="*/ 0 h 61"/>
                <a:gd name="T20" fmla="*/ 1549 w 81"/>
                <a:gd name="T21" fmla="*/ 0 h 61"/>
                <a:gd name="T22" fmla="*/ 1666 w 81"/>
                <a:gd name="T23" fmla="*/ 86 h 61"/>
                <a:gd name="T24" fmla="*/ 1549 w 81"/>
                <a:gd name="T25" fmla="*/ 175 h 61"/>
                <a:gd name="T26" fmla="*/ 1381 w 81"/>
                <a:gd name="T27" fmla="*/ 307 h 61"/>
                <a:gd name="T28" fmla="*/ 946 w 81"/>
                <a:gd name="T29" fmla="*/ 348 h 61"/>
                <a:gd name="T30" fmla="*/ 803 w 81"/>
                <a:gd name="T31" fmla="*/ 307 h 61"/>
                <a:gd name="T32" fmla="*/ 721 w 81"/>
                <a:gd name="T33" fmla="*/ 252 h 61"/>
                <a:gd name="T34" fmla="*/ 721 w 81"/>
                <a:gd name="T35" fmla="*/ 275 h 6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1"/>
                <a:gd name="T55" fmla="*/ 0 h 61"/>
                <a:gd name="T56" fmla="*/ 81 w 81"/>
                <a:gd name="T57" fmla="*/ 61 h 6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1" h="61">
                  <a:moveTo>
                    <a:pt x="35" y="48"/>
                  </a:moveTo>
                  <a:lnTo>
                    <a:pt x="25" y="44"/>
                  </a:lnTo>
                  <a:lnTo>
                    <a:pt x="17" y="48"/>
                  </a:lnTo>
                  <a:lnTo>
                    <a:pt x="10" y="54"/>
                  </a:lnTo>
                  <a:lnTo>
                    <a:pt x="0" y="54"/>
                  </a:lnTo>
                  <a:lnTo>
                    <a:pt x="10" y="34"/>
                  </a:lnTo>
                  <a:lnTo>
                    <a:pt x="17" y="25"/>
                  </a:lnTo>
                  <a:lnTo>
                    <a:pt x="31" y="19"/>
                  </a:lnTo>
                  <a:lnTo>
                    <a:pt x="46" y="9"/>
                  </a:lnTo>
                  <a:lnTo>
                    <a:pt x="64" y="0"/>
                  </a:lnTo>
                  <a:lnTo>
                    <a:pt x="75" y="0"/>
                  </a:lnTo>
                  <a:lnTo>
                    <a:pt x="81" y="15"/>
                  </a:lnTo>
                  <a:lnTo>
                    <a:pt x="75" y="31"/>
                  </a:lnTo>
                  <a:lnTo>
                    <a:pt x="67" y="54"/>
                  </a:lnTo>
                  <a:lnTo>
                    <a:pt x="46" y="61"/>
                  </a:lnTo>
                  <a:lnTo>
                    <a:pt x="39" y="54"/>
                  </a:lnTo>
                  <a:lnTo>
                    <a:pt x="35" y="44"/>
                  </a:lnTo>
                  <a:lnTo>
                    <a:pt x="35" y="48"/>
                  </a:lnTo>
                </a:path>
              </a:pathLst>
            </a:custGeom>
            <a:noFill/>
            <a:ln w="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id-ID" sz="2400">
                <a:latin typeface="Times New Roman" pitchFamily="18" charset="0"/>
              </a:endParaRPr>
            </a:p>
          </p:txBody>
        </p:sp>
        <p:sp>
          <p:nvSpPr>
            <p:cNvPr id="31" name="Freeform 32"/>
            <p:cNvSpPr>
              <a:spLocks/>
            </p:cNvSpPr>
            <p:nvPr/>
          </p:nvSpPr>
          <p:spPr bwMode="auto">
            <a:xfrm>
              <a:off x="521" y="1329"/>
              <a:ext cx="2388" cy="1438"/>
            </a:xfrm>
            <a:custGeom>
              <a:avLst/>
              <a:gdLst>
                <a:gd name="T0" fmla="*/ 1398 w 871"/>
                <a:gd name="T1" fmla="*/ 2760 h 806"/>
                <a:gd name="T2" fmla="*/ 1467 w 871"/>
                <a:gd name="T3" fmla="*/ 3056 h 806"/>
                <a:gd name="T4" fmla="*/ 1916 w 871"/>
                <a:gd name="T5" fmla="*/ 3368 h 806"/>
                <a:gd name="T6" fmla="*/ 3646 w 871"/>
                <a:gd name="T7" fmla="*/ 3641 h 806"/>
                <a:gd name="T8" fmla="*/ 5028 w 871"/>
                <a:gd name="T9" fmla="*/ 3731 h 806"/>
                <a:gd name="T10" fmla="*/ 6742 w 871"/>
                <a:gd name="T11" fmla="*/ 3556 h 806"/>
                <a:gd name="T12" fmla="*/ 8118 w 871"/>
                <a:gd name="T13" fmla="*/ 3731 h 806"/>
                <a:gd name="T14" fmla="*/ 8735 w 871"/>
                <a:gd name="T15" fmla="*/ 4173 h 806"/>
                <a:gd name="T16" fmla="*/ 9667 w 871"/>
                <a:gd name="T17" fmla="*/ 4430 h 806"/>
                <a:gd name="T18" fmla="*/ 10802 w 871"/>
                <a:gd name="T19" fmla="*/ 4396 h 806"/>
                <a:gd name="T20" fmla="*/ 11666 w 871"/>
                <a:gd name="T21" fmla="*/ 4578 h 806"/>
                <a:gd name="T22" fmla="*/ 12697 w 871"/>
                <a:gd name="T23" fmla="*/ 4430 h 806"/>
                <a:gd name="T24" fmla="*/ 13928 w 871"/>
                <a:gd name="T25" fmla="*/ 4230 h 806"/>
                <a:gd name="T26" fmla="*/ 14959 w 871"/>
                <a:gd name="T27" fmla="*/ 3827 h 806"/>
                <a:gd name="T28" fmla="*/ 15312 w 871"/>
                <a:gd name="T29" fmla="*/ 3459 h 806"/>
                <a:gd name="T30" fmla="*/ 14876 w 871"/>
                <a:gd name="T31" fmla="*/ 3295 h 806"/>
                <a:gd name="T32" fmla="*/ 14959 w 871"/>
                <a:gd name="T33" fmla="*/ 3056 h 806"/>
                <a:gd name="T34" fmla="*/ 14161 w 871"/>
                <a:gd name="T35" fmla="*/ 2703 h 806"/>
                <a:gd name="T36" fmla="*/ 14320 w 871"/>
                <a:gd name="T37" fmla="*/ 2391 h 806"/>
                <a:gd name="T38" fmla="*/ 13456 w 871"/>
                <a:gd name="T39" fmla="*/ 2355 h 806"/>
                <a:gd name="T40" fmla="*/ 14449 w 871"/>
                <a:gd name="T41" fmla="*/ 1986 h 806"/>
                <a:gd name="T42" fmla="*/ 14591 w 871"/>
                <a:gd name="T43" fmla="*/ 2203 h 806"/>
                <a:gd name="T44" fmla="*/ 15830 w 871"/>
                <a:gd name="T45" fmla="*/ 1920 h 806"/>
                <a:gd name="T46" fmla="*/ 16568 w 871"/>
                <a:gd name="T47" fmla="*/ 1659 h 806"/>
                <a:gd name="T48" fmla="*/ 17086 w 871"/>
                <a:gd name="T49" fmla="*/ 1397 h 806"/>
                <a:gd name="T50" fmla="*/ 17950 w 871"/>
                <a:gd name="T51" fmla="*/ 962 h 806"/>
                <a:gd name="T52" fmla="*/ 16483 w 871"/>
                <a:gd name="T53" fmla="*/ 805 h 806"/>
                <a:gd name="T54" fmla="*/ 15477 w 871"/>
                <a:gd name="T55" fmla="*/ 642 h 806"/>
                <a:gd name="T56" fmla="*/ 14079 w 871"/>
                <a:gd name="T57" fmla="*/ 0 h 806"/>
                <a:gd name="T58" fmla="*/ 12982 w 871"/>
                <a:gd name="T59" fmla="*/ 296 h 806"/>
                <a:gd name="T60" fmla="*/ 12118 w 871"/>
                <a:gd name="T61" fmla="*/ 755 h 806"/>
                <a:gd name="T62" fmla="*/ 12982 w 871"/>
                <a:gd name="T63" fmla="*/ 913 h 806"/>
                <a:gd name="T64" fmla="*/ 13207 w 871"/>
                <a:gd name="T65" fmla="*/ 1174 h 806"/>
                <a:gd name="T66" fmla="*/ 11131 w 871"/>
                <a:gd name="T67" fmla="*/ 1493 h 806"/>
                <a:gd name="T68" fmla="*/ 9253 w 871"/>
                <a:gd name="T69" fmla="*/ 1920 h 806"/>
                <a:gd name="T70" fmla="*/ 7690 w 871"/>
                <a:gd name="T71" fmla="*/ 1823 h 806"/>
                <a:gd name="T72" fmla="*/ 5278 w 871"/>
                <a:gd name="T73" fmla="*/ 1584 h 806"/>
                <a:gd name="T74" fmla="*/ 4389 w 871"/>
                <a:gd name="T75" fmla="*/ 1145 h 806"/>
                <a:gd name="T76" fmla="*/ 3301 w 871"/>
                <a:gd name="T77" fmla="*/ 1174 h 806"/>
                <a:gd name="T78" fmla="*/ 2352 w 871"/>
                <a:gd name="T79" fmla="*/ 1527 h 806"/>
                <a:gd name="T80" fmla="*/ 1977 w 871"/>
                <a:gd name="T81" fmla="*/ 1847 h 806"/>
                <a:gd name="T82" fmla="*/ 600 w 871"/>
                <a:gd name="T83" fmla="*/ 2123 h 80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871"/>
                <a:gd name="T127" fmla="*/ 0 h 806"/>
                <a:gd name="T128" fmla="*/ 871 w 871"/>
                <a:gd name="T129" fmla="*/ 806 h 80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871" h="806">
                  <a:moveTo>
                    <a:pt x="20" y="444"/>
                  </a:moveTo>
                  <a:lnTo>
                    <a:pt x="35" y="486"/>
                  </a:lnTo>
                  <a:lnTo>
                    <a:pt x="68" y="486"/>
                  </a:lnTo>
                  <a:lnTo>
                    <a:pt x="89" y="472"/>
                  </a:lnTo>
                  <a:lnTo>
                    <a:pt x="89" y="499"/>
                  </a:lnTo>
                  <a:lnTo>
                    <a:pt x="71" y="538"/>
                  </a:lnTo>
                  <a:lnTo>
                    <a:pt x="71" y="551"/>
                  </a:lnTo>
                  <a:lnTo>
                    <a:pt x="79" y="584"/>
                  </a:lnTo>
                  <a:lnTo>
                    <a:pt x="93" y="593"/>
                  </a:lnTo>
                  <a:lnTo>
                    <a:pt x="110" y="599"/>
                  </a:lnTo>
                  <a:lnTo>
                    <a:pt x="148" y="613"/>
                  </a:lnTo>
                  <a:lnTo>
                    <a:pt x="177" y="641"/>
                  </a:lnTo>
                  <a:lnTo>
                    <a:pt x="206" y="637"/>
                  </a:lnTo>
                  <a:lnTo>
                    <a:pt x="213" y="657"/>
                  </a:lnTo>
                  <a:lnTo>
                    <a:pt x="244" y="657"/>
                  </a:lnTo>
                  <a:lnTo>
                    <a:pt x="273" y="657"/>
                  </a:lnTo>
                  <a:lnTo>
                    <a:pt x="305" y="651"/>
                  </a:lnTo>
                  <a:lnTo>
                    <a:pt x="327" y="626"/>
                  </a:lnTo>
                  <a:lnTo>
                    <a:pt x="352" y="626"/>
                  </a:lnTo>
                  <a:lnTo>
                    <a:pt x="352" y="641"/>
                  </a:lnTo>
                  <a:lnTo>
                    <a:pt x="394" y="657"/>
                  </a:lnTo>
                  <a:lnTo>
                    <a:pt x="411" y="687"/>
                  </a:lnTo>
                  <a:lnTo>
                    <a:pt x="411" y="718"/>
                  </a:lnTo>
                  <a:lnTo>
                    <a:pt x="424" y="735"/>
                  </a:lnTo>
                  <a:lnTo>
                    <a:pt x="449" y="741"/>
                  </a:lnTo>
                  <a:lnTo>
                    <a:pt x="455" y="774"/>
                  </a:lnTo>
                  <a:lnTo>
                    <a:pt x="469" y="780"/>
                  </a:lnTo>
                  <a:lnTo>
                    <a:pt x="503" y="760"/>
                  </a:lnTo>
                  <a:lnTo>
                    <a:pt x="524" y="760"/>
                  </a:lnTo>
                  <a:lnTo>
                    <a:pt x="524" y="774"/>
                  </a:lnTo>
                  <a:lnTo>
                    <a:pt x="538" y="787"/>
                  </a:lnTo>
                  <a:lnTo>
                    <a:pt x="563" y="780"/>
                  </a:lnTo>
                  <a:lnTo>
                    <a:pt x="566" y="806"/>
                  </a:lnTo>
                  <a:lnTo>
                    <a:pt x="588" y="806"/>
                  </a:lnTo>
                  <a:lnTo>
                    <a:pt x="588" y="787"/>
                  </a:lnTo>
                  <a:lnTo>
                    <a:pt x="616" y="780"/>
                  </a:lnTo>
                  <a:lnTo>
                    <a:pt x="630" y="760"/>
                  </a:lnTo>
                  <a:lnTo>
                    <a:pt x="645" y="764"/>
                  </a:lnTo>
                  <a:lnTo>
                    <a:pt x="676" y="745"/>
                  </a:lnTo>
                  <a:lnTo>
                    <a:pt x="712" y="699"/>
                  </a:lnTo>
                  <a:lnTo>
                    <a:pt x="712" y="685"/>
                  </a:lnTo>
                  <a:lnTo>
                    <a:pt x="726" y="674"/>
                  </a:lnTo>
                  <a:lnTo>
                    <a:pt x="733" y="651"/>
                  </a:lnTo>
                  <a:lnTo>
                    <a:pt x="743" y="613"/>
                  </a:lnTo>
                  <a:lnTo>
                    <a:pt x="743" y="609"/>
                  </a:lnTo>
                  <a:lnTo>
                    <a:pt x="726" y="613"/>
                  </a:lnTo>
                  <a:lnTo>
                    <a:pt x="712" y="593"/>
                  </a:lnTo>
                  <a:lnTo>
                    <a:pt x="722" y="580"/>
                  </a:lnTo>
                  <a:lnTo>
                    <a:pt x="708" y="561"/>
                  </a:lnTo>
                  <a:lnTo>
                    <a:pt x="733" y="561"/>
                  </a:lnTo>
                  <a:lnTo>
                    <a:pt x="726" y="538"/>
                  </a:lnTo>
                  <a:lnTo>
                    <a:pt x="708" y="505"/>
                  </a:lnTo>
                  <a:lnTo>
                    <a:pt x="687" y="490"/>
                  </a:lnTo>
                  <a:lnTo>
                    <a:pt x="687" y="476"/>
                  </a:lnTo>
                  <a:lnTo>
                    <a:pt x="722" y="444"/>
                  </a:lnTo>
                  <a:lnTo>
                    <a:pt x="701" y="430"/>
                  </a:lnTo>
                  <a:lnTo>
                    <a:pt x="695" y="421"/>
                  </a:lnTo>
                  <a:lnTo>
                    <a:pt x="683" y="444"/>
                  </a:lnTo>
                  <a:lnTo>
                    <a:pt x="666" y="430"/>
                  </a:lnTo>
                  <a:lnTo>
                    <a:pt x="653" y="415"/>
                  </a:lnTo>
                  <a:lnTo>
                    <a:pt x="653" y="396"/>
                  </a:lnTo>
                  <a:lnTo>
                    <a:pt x="683" y="374"/>
                  </a:lnTo>
                  <a:lnTo>
                    <a:pt x="701" y="350"/>
                  </a:lnTo>
                  <a:lnTo>
                    <a:pt x="708" y="355"/>
                  </a:lnTo>
                  <a:lnTo>
                    <a:pt x="708" y="374"/>
                  </a:lnTo>
                  <a:lnTo>
                    <a:pt x="708" y="388"/>
                  </a:lnTo>
                  <a:lnTo>
                    <a:pt x="733" y="374"/>
                  </a:lnTo>
                  <a:lnTo>
                    <a:pt x="751" y="369"/>
                  </a:lnTo>
                  <a:lnTo>
                    <a:pt x="768" y="338"/>
                  </a:lnTo>
                  <a:lnTo>
                    <a:pt x="779" y="325"/>
                  </a:lnTo>
                  <a:lnTo>
                    <a:pt x="800" y="311"/>
                  </a:lnTo>
                  <a:lnTo>
                    <a:pt x="804" y="292"/>
                  </a:lnTo>
                  <a:lnTo>
                    <a:pt x="822" y="269"/>
                  </a:lnTo>
                  <a:lnTo>
                    <a:pt x="822" y="259"/>
                  </a:lnTo>
                  <a:lnTo>
                    <a:pt x="829" y="246"/>
                  </a:lnTo>
                  <a:lnTo>
                    <a:pt x="833" y="217"/>
                  </a:lnTo>
                  <a:lnTo>
                    <a:pt x="854" y="221"/>
                  </a:lnTo>
                  <a:lnTo>
                    <a:pt x="871" y="169"/>
                  </a:lnTo>
                  <a:lnTo>
                    <a:pt x="858" y="133"/>
                  </a:lnTo>
                  <a:lnTo>
                    <a:pt x="829" y="150"/>
                  </a:lnTo>
                  <a:lnTo>
                    <a:pt x="800" y="142"/>
                  </a:lnTo>
                  <a:lnTo>
                    <a:pt x="800" y="127"/>
                  </a:lnTo>
                  <a:lnTo>
                    <a:pt x="779" y="113"/>
                  </a:lnTo>
                  <a:lnTo>
                    <a:pt x="751" y="113"/>
                  </a:lnTo>
                  <a:lnTo>
                    <a:pt x="712" y="65"/>
                  </a:lnTo>
                  <a:lnTo>
                    <a:pt x="708" y="25"/>
                  </a:lnTo>
                  <a:lnTo>
                    <a:pt x="683" y="0"/>
                  </a:lnTo>
                  <a:lnTo>
                    <a:pt x="616" y="27"/>
                  </a:lnTo>
                  <a:lnTo>
                    <a:pt x="634" y="37"/>
                  </a:lnTo>
                  <a:lnTo>
                    <a:pt x="630" y="52"/>
                  </a:lnTo>
                  <a:lnTo>
                    <a:pt x="630" y="100"/>
                  </a:lnTo>
                  <a:lnTo>
                    <a:pt x="593" y="123"/>
                  </a:lnTo>
                  <a:lnTo>
                    <a:pt x="588" y="133"/>
                  </a:lnTo>
                  <a:lnTo>
                    <a:pt x="588" y="169"/>
                  </a:lnTo>
                  <a:lnTo>
                    <a:pt x="616" y="169"/>
                  </a:lnTo>
                  <a:lnTo>
                    <a:pt x="630" y="161"/>
                  </a:lnTo>
                  <a:lnTo>
                    <a:pt x="641" y="179"/>
                  </a:lnTo>
                  <a:lnTo>
                    <a:pt x="641" y="194"/>
                  </a:lnTo>
                  <a:lnTo>
                    <a:pt x="641" y="207"/>
                  </a:lnTo>
                  <a:lnTo>
                    <a:pt x="620" y="207"/>
                  </a:lnTo>
                  <a:lnTo>
                    <a:pt x="588" y="250"/>
                  </a:lnTo>
                  <a:lnTo>
                    <a:pt x="540" y="263"/>
                  </a:lnTo>
                  <a:lnTo>
                    <a:pt x="540" y="292"/>
                  </a:lnTo>
                  <a:lnTo>
                    <a:pt x="513" y="321"/>
                  </a:lnTo>
                  <a:lnTo>
                    <a:pt x="449" y="338"/>
                  </a:lnTo>
                  <a:lnTo>
                    <a:pt x="440" y="350"/>
                  </a:lnTo>
                  <a:lnTo>
                    <a:pt x="384" y="325"/>
                  </a:lnTo>
                  <a:lnTo>
                    <a:pt x="373" y="321"/>
                  </a:lnTo>
                  <a:lnTo>
                    <a:pt x="327" y="321"/>
                  </a:lnTo>
                  <a:lnTo>
                    <a:pt x="284" y="279"/>
                  </a:lnTo>
                  <a:lnTo>
                    <a:pt x="256" y="279"/>
                  </a:lnTo>
                  <a:lnTo>
                    <a:pt x="227" y="263"/>
                  </a:lnTo>
                  <a:lnTo>
                    <a:pt x="227" y="221"/>
                  </a:lnTo>
                  <a:lnTo>
                    <a:pt x="213" y="202"/>
                  </a:lnTo>
                  <a:lnTo>
                    <a:pt x="181" y="194"/>
                  </a:lnTo>
                  <a:lnTo>
                    <a:pt x="167" y="179"/>
                  </a:lnTo>
                  <a:lnTo>
                    <a:pt x="160" y="207"/>
                  </a:lnTo>
                  <a:lnTo>
                    <a:pt x="121" y="221"/>
                  </a:lnTo>
                  <a:lnTo>
                    <a:pt x="100" y="250"/>
                  </a:lnTo>
                  <a:lnTo>
                    <a:pt x="114" y="269"/>
                  </a:lnTo>
                  <a:lnTo>
                    <a:pt x="79" y="279"/>
                  </a:lnTo>
                  <a:lnTo>
                    <a:pt x="96" y="307"/>
                  </a:lnTo>
                  <a:lnTo>
                    <a:pt x="96" y="325"/>
                  </a:lnTo>
                  <a:lnTo>
                    <a:pt x="71" y="355"/>
                  </a:lnTo>
                  <a:lnTo>
                    <a:pt x="54" y="374"/>
                  </a:lnTo>
                  <a:lnTo>
                    <a:pt x="29" y="374"/>
                  </a:lnTo>
                  <a:lnTo>
                    <a:pt x="0" y="401"/>
                  </a:lnTo>
                  <a:lnTo>
                    <a:pt x="20" y="444"/>
                  </a:lnTo>
                  <a:close/>
                </a:path>
              </a:pathLst>
            </a:custGeom>
            <a:solidFill>
              <a:srgbClr val="2DBE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id-ID" sz="2400">
                <a:latin typeface="Times New Roman" pitchFamily="18" charset="0"/>
              </a:endParaRPr>
            </a:p>
          </p:txBody>
        </p:sp>
        <p:sp>
          <p:nvSpPr>
            <p:cNvPr id="32" name="Freeform 33"/>
            <p:cNvSpPr>
              <a:spLocks/>
            </p:cNvSpPr>
            <p:nvPr/>
          </p:nvSpPr>
          <p:spPr bwMode="auto">
            <a:xfrm>
              <a:off x="521" y="1329"/>
              <a:ext cx="2388" cy="1438"/>
            </a:xfrm>
            <a:custGeom>
              <a:avLst/>
              <a:gdLst>
                <a:gd name="T0" fmla="*/ 1398 w 871"/>
                <a:gd name="T1" fmla="*/ 2760 h 806"/>
                <a:gd name="T2" fmla="*/ 1467 w 871"/>
                <a:gd name="T3" fmla="*/ 3056 h 806"/>
                <a:gd name="T4" fmla="*/ 1916 w 871"/>
                <a:gd name="T5" fmla="*/ 3368 h 806"/>
                <a:gd name="T6" fmla="*/ 3646 w 871"/>
                <a:gd name="T7" fmla="*/ 3641 h 806"/>
                <a:gd name="T8" fmla="*/ 5028 w 871"/>
                <a:gd name="T9" fmla="*/ 3731 h 806"/>
                <a:gd name="T10" fmla="*/ 6742 w 871"/>
                <a:gd name="T11" fmla="*/ 3556 h 806"/>
                <a:gd name="T12" fmla="*/ 8118 w 871"/>
                <a:gd name="T13" fmla="*/ 3731 h 806"/>
                <a:gd name="T14" fmla="*/ 8735 w 871"/>
                <a:gd name="T15" fmla="*/ 4173 h 806"/>
                <a:gd name="T16" fmla="*/ 9667 w 871"/>
                <a:gd name="T17" fmla="*/ 4430 h 806"/>
                <a:gd name="T18" fmla="*/ 10802 w 871"/>
                <a:gd name="T19" fmla="*/ 4396 h 806"/>
                <a:gd name="T20" fmla="*/ 11666 w 871"/>
                <a:gd name="T21" fmla="*/ 4578 h 806"/>
                <a:gd name="T22" fmla="*/ 12697 w 871"/>
                <a:gd name="T23" fmla="*/ 4430 h 806"/>
                <a:gd name="T24" fmla="*/ 13928 w 871"/>
                <a:gd name="T25" fmla="*/ 4230 h 806"/>
                <a:gd name="T26" fmla="*/ 14959 w 871"/>
                <a:gd name="T27" fmla="*/ 3827 h 806"/>
                <a:gd name="T28" fmla="*/ 15312 w 871"/>
                <a:gd name="T29" fmla="*/ 3459 h 806"/>
                <a:gd name="T30" fmla="*/ 14876 w 871"/>
                <a:gd name="T31" fmla="*/ 3295 h 806"/>
                <a:gd name="T32" fmla="*/ 14959 w 871"/>
                <a:gd name="T33" fmla="*/ 3056 h 806"/>
                <a:gd name="T34" fmla="*/ 14161 w 871"/>
                <a:gd name="T35" fmla="*/ 2703 h 806"/>
                <a:gd name="T36" fmla="*/ 14320 w 871"/>
                <a:gd name="T37" fmla="*/ 2391 h 806"/>
                <a:gd name="T38" fmla="*/ 13456 w 871"/>
                <a:gd name="T39" fmla="*/ 2355 h 806"/>
                <a:gd name="T40" fmla="*/ 14449 w 871"/>
                <a:gd name="T41" fmla="*/ 1986 h 806"/>
                <a:gd name="T42" fmla="*/ 14591 w 871"/>
                <a:gd name="T43" fmla="*/ 2203 h 806"/>
                <a:gd name="T44" fmla="*/ 15830 w 871"/>
                <a:gd name="T45" fmla="*/ 1920 h 806"/>
                <a:gd name="T46" fmla="*/ 16568 w 871"/>
                <a:gd name="T47" fmla="*/ 1659 h 806"/>
                <a:gd name="T48" fmla="*/ 17086 w 871"/>
                <a:gd name="T49" fmla="*/ 1397 h 806"/>
                <a:gd name="T50" fmla="*/ 17950 w 871"/>
                <a:gd name="T51" fmla="*/ 962 h 806"/>
                <a:gd name="T52" fmla="*/ 16483 w 871"/>
                <a:gd name="T53" fmla="*/ 805 h 806"/>
                <a:gd name="T54" fmla="*/ 15477 w 871"/>
                <a:gd name="T55" fmla="*/ 642 h 806"/>
                <a:gd name="T56" fmla="*/ 14079 w 871"/>
                <a:gd name="T57" fmla="*/ 0 h 806"/>
                <a:gd name="T58" fmla="*/ 12982 w 871"/>
                <a:gd name="T59" fmla="*/ 296 h 806"/>
                <a:gd name="T60" fmla="*/ 12118 w 871"/>
                <a:gd name="T61" fmla="*/ 755 h 806"/>
                <a:gd name="T62" fmla="*/ 12982 w 871"/>
                <a:gd name="T63" fmla="*/ 913 h 806"/>
                <a:gd name="T64" fmla="*/ 13207 w 871"/>
                <a:gd name="T65" fmla="*/ 1174 h 806"/>
                <a:gd name="T66" fmla="*/ 11131 w 871"/>
                <a:gd name="T67" fmla="*/ 1493 h 806"/>
                <a:gd name="T68" fmla="*/ 9253 w 871"/>
                <a:gd name="T69" fmla="*/ 1920 h 806"/>
                <a:gd name="T70" fmla="*/ 7690 w 871"/>
                <a:gd name="T71" fmla="*/ 1823 h 806"/>
                <a:gd name="T72" fmla="*/ 5278 w 871"/>
                <a:gd name="T73" fmla="*/ 1584 h 806"/>
                <a:gd name="T74" fmla="*/ 4389 w 871"/>
                <a:gd name="T75" fmla="*/ 1145 h 806"/>
                <a:gd name="T76" fmla="*/ 3301 w 871"/>
                <a:gd name="T77" fmla="*/ 1174 h 806"/>
                <a:gd name="T78" fmla="*/ 2352 w 871"/>
                <a:gd name="T79" fmla="*/ 1527 h 806"/>
                <a:gd name="T80" fmla="*/ 1977 w 871"/>
                <a:gd name="T81" fmla="*/ 1847 h 806"/>
                <a:gd name="T82" fmla="*/ 600 w 871"/>
                <a:gd name="T83" fmla="*/ 2123 h 80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871"/>
                <a:gd name="T127" fmla="*/ 0 h 806"/>
                <a:gd name="T128" fmla="*/ 871 w 871"/>
                <a:gd name="T129" fmla="*/ 806 h 80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871" h="806">
                  <a:moveTo>
                    <a:pt x="20" y="444"/>
                  </a:moveTo>
                  <a:lnTo>
                    <a:pt x="35" y="486"/>
                  </a:lnTo>
                  <a:lnTo>
                    <a:pt x="68" y="486"/>
                  </a:lnTo>
                  <a:lnTo>
                    <a:pt x="89" y="472"/>
                  </a:lnTo>
                  <a:lnTo>
                    <a:pt x="89" y="499"/>
                  </a:lnTo>
                  <a:lnTo>
                    <a:pt x="71" y="538"/>
                  </a:lnTo>
                  <a:lnTo>
                    <a:pt x="71" y="551"/>
                  </a:lnTo>
                  <a:lnTo>
                    <a:pt x="79" y="584"/>
                  </a:lnTo>
                  <a:lnTo>
                    <a:pt x="93" y="593"/>
                  </a:lnTo>
                  <a:lnTo>
                    <a:pt x="110" y="599"/>
                  </a:lnTo>
                  <a:lnTo>
                    <a:pt x="148" y="613"/>
                  </a:lnTo>
                  <a:lnTo>
                    <a:pt x="177" y="641"/>
                  </a:lnTo>
                  <a:lnTo>
                    <a:pt x="206" y="637"/>
                  </a:lnTo>
                  <a:lnTo>
                    <a:pt x="213" y="657"/>
                  </a:lnTo>
                  <a:lnTo>
                    <a:pt x="244" y="657"/>
                  </a:lnTo>
                  <a:lnTo>
                    <a:pt x="273" y="657"/>
                  </a:lnTo>
                  <a:lnTo>
                    <a:pt x="305" y="651"/>
                  </a:lnTo>
                  <a:lnTo>
                    <a:pt x="327" y="626"/>
                  </a:lnTo>
                  <a:lnTo>
                    <a:pt x="352" y="626"/>
                  </a:lnTo>
                  <a:lnTo>
                    <a:pt x="352" y="641"/>
                  </a:lnTo>
                  <a:lnTo>
                    <a:pt x="394" y="657"/>
                  </a:lnTo>
                  <a:lnTo>
                    <a:pt x="411" y="687"/>
                  </a:lnTo>
                  <a:lnTo>
                    <a:pt x="411" y="718"/>
                  </a:lnTo>
                  <a:lnTo>
                    <a:pt x="424" y="735"/>
                  </a:lnTo>
                  <a:lnTo>
                    <a:pt x="449" y="741"/>
                  </a:lnTo>
                  <a:lnTo>
                    <a:pt x="455" y="774"/>
                  </a:lnTo>
                  <a:lnTo>
                    <a:pt x="469" y="780"/>
                  </a:lnTo>
                  <a:lnTo>
                    <a:pt x="503" y="760"/>
                  </a:lnTo>
                  <a:lnTo>
                    <a:pt x="524" y="760"/>
                  </a:lnTo>
                  <a:lnTo>
                    <a:pt x="524" y="774"/>
                  </a:lnTo>
                  <a:lnTo>
                    <a:pt x="538" y="787"/>
                  </a:lnTo>
                  <a:lnTo>
                    <a:pt x="563" y="780"/>
                  </a:lnTo>
                  <a:lnTo>
                    <a:pt x="566" y="806"/>
                  </a:lnTo>
                  <a:lnTo>
                    <a:pt x="588" y="806"/>
                  </a:lnTo>
                  <a:lnTo>
                    <a:pt x="588" y="787"/>
                  </a:lnTo>
                  <a:lnTo>
                    <a:pt x="616" y="780"/>
                  </a:lnTo>
                  <a:lnTo>
                    <a:pt x="630" y="760"/>
                  </a:lnTo>
                  <a:lnTo>
                    <a:pt x="645" y="764"/>
                  </a:lnTo>
                  <a:lnTo>
                    <a:pt x="676" y="745"/>
                  </a:lnTo>
                  <a:lnTo>
                    <a:pt x="712" y="699"/>
                  </a:lnTo>
                  <a:lnTo>
                    <a:pt x="712" y="685"/>
                  </a:lnTo>
                  <a:lnTo>
                    <a:pt x="726" y="674"/>
                  </a:lnTo>
                  <a:lnTo>
                    <a:pt x="733" y="651"/>
                  </a:lnTo>
                  <a:lnTo>
                    <a:pt x="743" y="613"/>
                  </a:lnTo>
                  <a:lnTo>
                    <a:pt x="743" y="609"/>
                  </a:lnTo>
                  <a:lnTo>
                    <a:pt x="726" y="613"/>
                  </a:lnTo>
                  <a:lnTo>
                    <a:pt x="712" y="593"/>
                  </a:lnTo>
                  <a:lnTo>
                    <a:pt x="722" y="580"/>
                  </a:lnTo>
                  <a:lnTo>
                    <a:pt x="708" y="561"/>
                  </a:lnTo>
                  <a:lnTo>
                    <a:pt x="733" y="561"/>
                  </a:lnTo>
                  <a:lnTo>
                    <a:pt x="726" y="538"/>
                  </a:lnTo>
                  <a:lnTo>
                    <a:pt x="708" y="505"/>
                  </a:lnTo>
                  <a:lnTo>
                    <a:pt x="687" y="490"/>
                  </a:lnTo>
                  <a:lnTo>
                    <a:pt x="687" y="476"/>
                  </a:lnTo>
                  <a:lnTo>
                    <a:pt x="722" y="444"/>
                  </a:lnTo>
                  <a:lnTo>
                    <a:pt x="701" y="430"/>
                  </a:lnTo>
                  <a:lnTo>
                    <a:pt x="695" y="421"/>
                  </a:lnTo>
                  <a:lnTo>
                    <a:pt x="683" y="444"/>
                  </a:lnTo>
                  <a:lnTo>
                    <a:pt x="666" y="430"/>
                  </a:lnTo>
                  <a:lnTo>
                    <a:pt x="653" y="415"/>
                  </a:lnTo>
                  <a:lnTo>
                    <a:pt x="653" y="396"/>
                  </a:lnTo>
                  <a:lnTo>
                    <a:pt x="683" y="374"/>
                  </a:lnTo>
                  <a:lnTo>
                    <a:pt x="701" y="350"/>
                  </a:lnTo>
                  <a:lnTo>
                    <a:pt x="708" y="355"/>
                  </a:lnTo>
                  <a:lnTo>
                    <a:pt x="708" y="374"/>
                  </a:lnTo>
                  <a:lnTo>
                    <a:pt x="708" y="388"/>
                  </a:lnTo>
                  <a:lnTo>
                    <a:pt x="733" y="374"/>
                  </a:lnTo>
                  <a:lnTo>
                    <a:pt x="751" y="369"/>
                  </a:lnTo>
                  <a:lnTo>
                    <a:pt x="768" y="338"/>
                  </a:lnTo>
                  <a:lnTo>
                    <a:pt x="779" y="325"/>
                  </a:lnTo>
                  <a:lnTo>
                    <a:pt x="800" y="311"/>
                  </a:lnTo>
                  <a:lnTo>
                    <a:pt x="804" y="292"/>
                  </a:lnTo>
                  <a:lnTo>
                    <a:pt x="822" y="269"/>
                  </a:lnTo>
                  <a:lnTo>
                    <a:pt x="822" y="259"/>
                  </a:lnTo>
                  <a:lnTo>
                    <a:pt x="829" y="246"/>
                  </a:lnTo>
                  <a:lnTo>
                    <a:pt x="833" y="217"/>
                  </a:lnTo>
                  <a:lnTo>
                    <a:pt x="854" y="221"/>
                  </a:lnTo>
                  <a:lnTo>
                    <a:pt x="871" y="169"/>
                  </a:lnTo>
                  <a:lnTo>
                    <a:pt x="858" y="133"/>
                  </a:lnTo>
                  <a:lnTo>
                    <a:pt x="829" y="150"/>
                  </a:lnTo>
                  <a:lnTo>
                    <a:pt x="800" y="142"/>
                  </a:lnTo>
                  <a:lnTo>
                    <a:pt x="800" y="127"/>
                  </a:lnTo>
                  <a:lnTo>
                    <a:pt x="779" y="113"/>
                  </a:lnTo>
                  <a:lnTo>
                    <a:pt x="751" y="113"/>
                  </a:lnTo>
                  <a:lnTo>
                    <a:pt x="712" y="65"/>
                  </a:lnTo>
                  <a:lnTo>
                    <a:pt x="708" y="25"/>
                  </a:lnTo>
                  <a:lnTo>
                    <a:pt x="683" y="0"/>
                  </a:lnTo>
                  <a:lnTo>
                    <a:pt x="616" y="27"/>
                  </a:lnTo>
                  <a:lnTo>
                    <a:pt x="634" y="37"/>
                  </a:lnTo>
                  <a:lnTo>
                    <a:pt x="630" y="52"/>
                  </a:lnTo>
                  <a:lnTo>
                    <a:pt x="630" y="100"/>
                  </a:lnTo>
                  <a:lnTo>
                    <a:pt x="593" y="123"/>
                  </a:lnTo>
                  <a:lnTo>
                    <a:pt x="588" y="133"/>
                  </a:lnTo>
                  <a:lnTo>
                    <a:pt x="588" y="169"/>
                  </a:lnTo>
                  <a:lnTo>
                    <a:pt x="616" y="169"/>
                  </a:lnTo>
                  <a:lnTo>
                    <a:pt x="630" y="161"/>
                  </a:lnTo>
                  <a:lnTo>
                    <a:pt x="641" y="179"/>
                  </a:lnTo>
                  <a:lnTo>
                    <a:pt x="641" y="194"/>
                  </a:lnTo>
                  <a:lnTo>
                    <a:pt x="641" y="207"/>
                  </a:lnTo>
                  <a:lnTo>
                    <a:pt x="620" y="207"/>
                  </a:lnTo>
                  <a:lnTo>
                    <a:pt x="588" y="250"/>
                  </a:lnTo>
                  <a:lnTo>
                    <a:pt x="540" y="263"/>
                  </a:lnTo>
                  <a:lnTo>
                    <a:pt x="540" y="292"/>
                  </a:lnTo>
                  <a:lnTo>
                    <a:pt x="513" y="321"/>
                  </a:lnTo>
                  <a:lnTo>
                    <a:pt x="449" y="338"/>
                  </a:lnTo>
                  <a:lnTo>
                    <a:pt x="440" y="350"/>
                  </a:lnTo>
                  <a:lnTo>
                    <a:pt x="384" y="325"/>
                  </a:lnTo>
                  <a:lnTo>
                    <a:pt x="373" y="321"/>
                  </a:lnTo>
                  <a:lnTo>
                    <a:pt x="327" y="321"/>
                  </a:lnTo>
                  <a:lnTo>
                    <a:pt x="284" y="279"/>
                  </a:lnTo>
                  <a:lnTo>
                    <a:pt x="256" y="279"/>
                  </a:lnTo>
                  <a:lnTo>
                    <a:pt x="227" y="263"/>
                  </a:lnTo>
                  <a:lnTo>
                    <a:pt x="227" y="221"/>
                  </a:lnTo>
                  <a:lnTo>
                    <a:pt x="213" y="202"/>
                  </a:lnTo>
                  <a:lnTo>
                    <a:pt x="181" y="194"/>
                  </a:lnTo>
                  <a:lnTo>
                    <a:pt x="167" y="179"/>
                  </a:lnTo>
                  <a:lnTo>
                    <a:pt x="160" y="207"/>
                  </a:lnTo>
                  <a:lnTo>
                    <a:pt x="121" y="221"/>
                  </a:lnTo>
                  <a:lnTo>
                    <a:pt x="100" y="250"/>
                  </a:lnTo>
                  <a:lnTo>
                    <a:pt x="114" y="269"/>
                  </a:lnTo>
                  <a:lnTo>
                    <a:pt x="79" y="279"/>
                  </a:lnTo>
                  <a:lnTo>
                    <a:pt x="96" y="307"/>
                  </a:lnTo>
                  <a:lnTo>
                    <a:pt x="96" y="325"/>
                  </a:lnTo>
                  <a:lnTo>
                    <a:pt x="71" y="355"/>
                  </a:lnTo>
                  <a:lnTo>
                    <a:pt x="54" y="374"/>
                  </a:lnTo>
                  <a:lnTo>
                    <a:pt x="29" y="374"/>
                  </a:lnTo>
                  <a:lnTo>
                    <a:pt x="0" y="401"/>
                  </a:lnTo>
                  <a:lnTo>
                    <a:pt x="20" y="444"/>
                  </a:lnTo>
                  <a:close/>
                </a:path>
              </a:pathLst>
            </a:custGeom>
            <a:noFill/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id-ID" sz="2400">
                <a:latin typeface="Times New Roman" pitchFamily="18" charset="0"/>
              </a:endParaRPr>
            </a:p>
          </p:txBody>
        </p:sp>
        <p:sp>
          <p:nvSpPr>
            <p:cNvPr id="33" name="Freeform 34"/>
            <p:cNvSpPr>
              <a:spLocks/>
            </p:cNvSpPr>
            <p:nvPr/>
          </p:nvSpPr>
          <p:spPr bwMode="auto">
            <a:xfrm>
              <a:off x="980" y="1497"/>
              <a:ext cx="1299" cy="445"/>
            </a:xfrm>
            <a:custGeom>
              <a:avLst/>
              <a:gdLst>
                <a:gd name="T0" fmla="*/ 0 w 474"/>
                <a:gd name="T1" fmla="*/ 456 h 250"/>
                <a:gd name="T2" fmla="*/ 639 w 474"/>
                <a:gd name="T3" fmla="*/ 349 h 250"/>
                <a:gd name="T4" fmla="*/ 1463 w 474"/>
                <a:gd name="T5" fmla="*/ 166 h 250"/>
                <a:gd name="T6" fmla="*/ 1833 w 474"/>
                <a:gd name="T7" fmla="*/ 166 h 250"/>
                <a:gd name="T8" fmla="*/ 2494 w 474"/>
                <a:gd name="T9" fmla="*/ 295 h 250"/>
                <a:gd name="T10" fmla="*/ 2968 w 474"/>
                <a:gd name="T11" fmla="*/ 269 h 250"/>
                <a:gd name="T12" fmla="*/ 3439 w 474"/>
                <a:gd name="T13" fmla="*/ 0 h 250"/>
                <a:gd name="T14" fmla="*/ 3952 w 474"/>
                <a:gd name="T15" fmla="*/ 0 h 250"/>
                <a:gd name="T16" fmla="*/ 4470 w 474"/>
                <a:gd name="T17" fmla="*/ 219 h 250"/>
                <a:gd name="T18" fmla="*/ 4815 w 474"/>
                <a:gd name="T19" fmla="*/ 219 h 250"/>
                <a:gd name="T20" fmla="*/ 5536 w 474"/>
                <a:gd name="T21" fmla="*/ 109 h 250"/>
                <a:gd name="T22" fmla="*/ 6218 w 474"/>
                <a:gd name="T23" fmla="*/ 269 h 250"/>
                <a:gd name="T24" fmla="*/ 7512 w 474"/>
                <a:gd name="T25" fmla="*/ 219 h 250"/>
                <a:gd name="T26" fmla="*/ 7863 w 474"/>
                <a:gd name="T27" fmla="*/ 57 h 250"/>
                <a:gd name="T28" fmla="*/ 8293 w 474"/>
                <a:gd name="T29" fmla="*/ 142 h 250"/>
                <a:gd name="T30" fmla="*/ 8764 w 474"/>
                <a:gd name="T31" fmla="*/ 142 h 250"/>
                <a:gd name="T32" fmla="*/ 8668 w 474"/>
                <a:gd name="T33" fmla="*/ 219 h 250"/>
                <a:gd name="T34" fmla="*/ 8668 w 474"/>
                <a:gd name="T35" fmla="*/ 425 h 250"/>
                <a:gd name="T36" fmla="*/ 9238 w 474"/>
                <a:gd name="T37" fmla="*/ 399 h 250"/>
                <a:gd name="T38" fmla="*/ 9531 w 474"/>
                <a:gd name="T39" fmla="*/ 377 h 250"/>
                <a:gd name="T40" fmla="*/ 9756 w 474"/>
                <a:gd name="T41" fmla="*/ 507 h 250"/>
                <a:gd name="T42" fmla="*/ 9756 w 474"/>
                <a:gd name="T43" fmla="*/ 637 h 250"/>
                <a:gd name="T44" fmla="*/ 9320 w 474"/>
                <a:gd name="T45" fmla="*/ 637 h 250"/>
                <a:gd name="T46" fmla="*/ 8539 w 474"/>
                <a:gd name="T47" fmla="*/ 910 h 250"/>
                <a:gd name="T48" fmla="*/ 7676 w 474"/>
                <a:gd name="T49" fmla="*/ 954 h 250"/>
                <a:gd name="T50" fmla="*/ 7676 w 474"/>
                <a:gd name="T51" fmla="*/ 1116 h 250"/>
                <a:gd name="T52" fmla="*/ 7120 w 474"/>
                <a:gd name="T53" fmla="*/ 1280 h 250"/>
                <a:gd name="T54" fmla="*/ 5536 w 474"/>
                <a:gd name="T55" fmla="*/ 1410 h 250"/>
                <a:gd name="T56" fmla="*/ 4423 w 474"/>
                <a:gd name="T57" fmla="*/ 1303 h 250"/>
                <a:gd name="T58" fmla="*/ 4242 w 474"/>
                <a:gd name="T59" fmla="*/ 1280 h 250"/>
                <a:gd name="T60" fmla="*/ 3289 w 474"/>
                <a:gd name="T61" fmla="*/ 1280 h 250"/>
                <a:gd name="T62" fmla="*/ 2412 w 474"/>
                <a:gd name="T63" fmla="*/ 1043 h 250"/>
                <a:gd name="T64" fmla="*/ 1666 w 474"/>
                <a:gd name="T65" fmla="*/ 1043 h 250"/>
                <a:gd name="T66" fmla="*/ 1230 w 474"/>
                <a:gd name="T67" fmla="*/ 954 h 250"/>
                <a:gd name="T68" fmla="*/ 1230 w 474"/>
                <a:gd name="T69" fmla="*/ 716 h 250"/>
                <a:gd name="T70" fmla="*/ 803 w 474"/>
                <a:gd name="T71" fmla="*/ 609 h 250"/>
                <a:gd name="T72" fmla="*/ 367 w 474"/>
                <a:gd name="T73" fmla="*/ 586 h 250"/>
                <a:gd name="T74" fmla="*/ 0 w 474"/>
                <a:gd name="T75" fmla="*/ 507 h 250"/>
                <a:gd name="T76" fmla="*/ 0 w 474"/>
                <a:gd name="T77" fmla="*/ 456 h 25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474"/>
                <a:gd name="T118" fmla="*/ 0 h 250"/>
                <a:gd name="T119" fmla="*/ 474 w 474"/>
                <a:gd name="T120" fmla="*/ 250 h 250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474" h="250">
                  <a:moveTo>
                    <a:pt x="0" y="81"/>
                  </a:moveTo>
                  <a:lnTo>
                    <a:pt x="31" y="62"/>
                  </a:lnTo>
                  <a:lnTo>
                    <a:pt x="71" y="29"/>
                  </a:lnTo>
                  <a:lnTo>
                    <a:pt x="89" y="29"/>
                  </a:lnTo>
                  <a:lnTo>
                    <a:pt x="121" y="52"/>
                  </a:lnTo>
                  <a:lnTo>
                    <a:pt x="144" y="48"/>
                  </a:lnTo>
                  <a:lnTo>
                    <a:pt x="167" y="0"/>
                  </a:lnTo>
                  <a:lnTo>
                    <a:pt x="192" y="0"/>
                  </a:lnTo>
                  <a:lnTo>
                    <a:pt x="217" y="39"/>
                  </a:lnTo>
                  <a:lnTo>
                    <a:pt x="234" y="39"/>
                  </a:lnTo>
                  <a:lnTo>
                    <a:pt x="269" y="19"/>
                  </a:lnTo>
                  <a:lnTo>
                    <a:pt x="302" y="48"/>
                  </a:lnTo>
                  <a:lnTo>
                    <a:pt x="365" y="39"/>
                  </a:lnTo>
                  <a:lnTo>
                    <a:pt x="382" y="10"/>
                  </a:lnTo>
                  <a:lnTo>
                    <a:pt x="403" y="25"/>
                  </a:lnTo>
                  <a:lnTo>
                    <a:pt x="426" y="25"/>
                  </a:lnTo>
                  <a:lnTo>
                    <a:pt x="421" y="39"/>
                  </a:lnTo>
                  <a:lnTo>
                    <a:pt x="421" y="75"/>
                  </a:lnTo>
                  <a:lnTo>
                    <a:pt x="449" y="71"/>
                  </a:lnTo>
                  <a:lnTo>
                    <a:pt x="463" y="67"/>
                  </a:lnTo>
                  <a:lnTo>
                    <a:pt x="474" y="90"/>
                  </a:lnTo>
                  <a:lnTo>
                    <a:pt x="474" y="113"/>
                  </a:lnTo>
                  <a:lnTo>
                    <a:pt x="453" y="113"/>
                  </a:lnTo>
                  <a:lnTo>
                    <a:pt x="415" y="161"/>
                  </a:lnTo>
                  <a:lnTo>
                    <a:pt x="373" y="169"/>
                  </a:lnTo>
                  <a:lnTo>
                    <a:pt x="373" y="198"/>
                  </a:lnTo>
                  <a:lnTo>
                    <a:pt x="346" y="227"/>
                  </a:lnTo>
                  <a:lnTo>
                    <a:pt x="269" y="250"/>
                  </a:lnTo>
                  <a:lnTo>
                    <a:pt x="215" y="231"/>
                  </a:lnTo>
                  <a:lnTo>
                    <a:pt x="206" y="227"/>
                  </a:lnTo>
                  <a:lnTo>
                    <a:pt x="160" y="227"/>
                  </a:lnTo>
                  <a:lnTo>
                    <a:pt x="117" y="185"/>
                  </a:lnTo>
                  <a:lnTo>
                    <a:pt x="81" y="185"/>
                  </a:lnTo>
                  <a:lnTo>
                    <a:pt x="60" y="169"/>
                  </a:lnTo>
                  <a:lnTo>
                    <a:pt x="60" y="127"/>
                  </a:lnTo>
                  <a:lnTo>
                    <a:pt x="39" y="108"/>
                  </a:lnTo>
                  <a:lnTo>
                    <a:pt x="18" y="104"/>
                  </a:lnTo>
                  <a:lnTo>
                    <a:pt x="0" y="90"/>
                  </a:lnTo>
                  <a:lnTo>
                    <a:pt x="0" y="81"/>
                  </a:lnTo>
                </a:path>
              </a:pathLst>
            </a:custGeom>
            <a:noFill/>
            <a:ln w="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id-ID" sz="2400">
                <a:latin typeface="Times New Roman" pitchFamily="18" charset="0"/>
              </a:endParaRPr>
            </a:p>
          </p:txBody>
        </p:sp>
        <p:sp>
          <p:nvSpPr>
            <p:cNvPr id="34" name="Freeform 35"/>
            <p:cNvSpPr>
              <a:spLocks/>
            </p:cNvSpPr>
            <p:nvPr/>
          </p:nvSpPr>
          <p:spPr bwMode="auto">
            <a:xfrm>
              <a:off x="2038" y="2792"/>
              <a:ext cx="103" cy="52"/>
            </a:xfrm>
            <a:custGeom>
              <a:avLst/>
              <a:gdLst>
                <a:gd name="T0" fmla="*/ 697 w 38"/>
                <a:gd name="T1" fmla="*/ 0 h 29"/>
                <a:gd name="T2" fmla="*/ 257 w 38"/>
                <a:gd name="T3" fmla="*/ 0 h 29"/>
                <a:gd name="T4" fmla="*/ 0 w 38"/>
                <a:gd name="T5" fmla="*/ 86 h 29"/>
                <a:gd name="T6" fmla="*/ 257 w 38"/>
                <a:gd name="T7" fmla="*/ 167 h 29"/>
                <a:gd name="T8" fmla="*/ 756 w 38"/>
                <a:gd name="T9" fmla="*/ 86 h 29"/>
                <a:gd name="T10" fmla="*/ 697 w 38"/>
                <a:gd name="T11" fmla="*/ 0 h 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8"/>
                <a:gd name="T19" fmla="*/ 0 h 29"/>
                <a:gd name="T20" fmla="*/ 38 w 38"/>
                <a:gd name="T21" fmla="*/ 29 h 2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8" h="29">
                  <a:moveTo>
                    <a:pt x="35" y="0"/>
                  </a:moveTo>
                  <a:lnTo>
                    <a:pt x="13" y="0"/>
                  </a:lnTo>
                  <a:lnTo>
                    <a:pt x="0" y="15"/>
                  </a:lnTo>
                  <a:lnTo>
                    <a:pt x="13" y="29"/>
                  </a:lnTo>
                  <a:lnTo>
                    <a:pt x="38" y="15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E0E1E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id-ID" sz="2400">
                <a:latin typeface="Times New Roman" pitchFamily="18" charset="0"/>
              </a:endParaRPr>
            </a:p>
          </p:txBody>
        </p:sp>
        <p:sp>
          <p:nvSpPr>
            <p:cNvPr id="35" name="Freeform 36"/>
            <p:cNvSpPr>
              <a:spLocks/>
            </p:cNvSpPr>
            <p:nvPr/>
          </p:nvSpPr>
          <p:spPr bwMode="auto">
            <a:xfrm>
              <a:off x="2038" y="2792"/>
              <a:ext cx="103" cy="52"/>
            </a:xfrm>
            <a:custGeom>
              <a:avLst/>
              <a:gdLst>
                <a:gd name="T0" fmla="*/ 697 w 38"/>
                <a:gd name="T1" fmla="*/ 0 h 29"/>
                <a:gd name="T2" fmla="*/ 257 w 38"/>
                <a:gd name="T3" fmla="*/ 0 h 29"/>
                <a:gd name="T4" fmla="*/ 0 w 38"/>
                <a:gd name="T5" fmla="*/ 86 h 29"/>
                <a:gd name="T6" fmla="*/ 257 w 38"/>
                <a:gd name="T7" fmla="*/ 167 h 29"/>
                <a:gd name="T8" fmla="*/ 756 w 38"/>
                <a:gd name="T9" fmla="*/ 86 h 29"/>
                <a:gd name="T10" fmla="*/ 697 w 38"/>
                <a:gd name="T11" fmla="*/ 0 h 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8"/>
                <a:gd name="T19" fmla="*/ 0 h 29"/>
                <a:gd name="T20" fmla="*/ 38 w 38"/>
                <a:gd name="T21" fmla="*/ 29 h 2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8" h="29">
                  <a:moveTo>
                    <a:pt x="35" y="0"/>
                  </a:moveTo>
                  <a:lnTo>
                    <a:pt x="13" y="0"/>
                  </a:lnTo>
                  <a:lnTo>
                    <a:pt x="0" y="15"/>
                  </a:lnTo>
                  <a:lnTo>
                    <a:pt x="13" y="29"/>
                  </a:lnTo>
                  <a:lnTo>
                    <a:pt x="38" y="15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E0E1E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id-ID" sz="2400">
                <a:latin typeface="Times New Roman" pitchFamily="18" charset="0"/>
              </a:endParaRPr>
            </a:p>
          </p:txBody>
        </p:sp>
        <p:sp>
          <p:nvSpPr>
            <p:cNvPr id="36" name="Freeform 37"/>
            <p:cNvSpPr>
              <a:spLocks/>
            </p:cNvSpPr>
            <p:nvPr/>
          </p:nvSpPr>
          <p:spPr bwMode="auto">
            <a:xfrm>
              <a:off x="2038" y="2792"/>
              <a:ext cx="103" cy="52"/>
            </a:xfrm>
            <a:custGeom>
              <a:avLst/>
              <a:gdLst>
                <a:gd name="T0" fmla="*/ 697 w 38"/>
                <a:gd name="T1" fmla="*/ 0 h 29"/>
                <a:gd name="T2" fmla="*/ 257 w 38"/>
                <a:gd name="T3" fmla="*/ 0 h 29"/>
                <a:gd name="T4" fmla="*/ 0 w 38"/>
                <a:gd name="T5" fmla="*/ 86 h 29"/>
                <a:gd name="T6" fmla="*/ 257 w 38"/>
                <a:gd name="T7" fmla="*/ 167 h 29"/>
                <a:gd name="T8" fmla="*/ 756 w 38"/>
                <a:gd name="T9" fmla="*/ 86 h 29"/>
                <a:gd name="T10" fmla="*/ 697 w 38"/>
                <a:gd name="T11" fmla="*/ 0 h 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8"/>
                <a:gd name="T19" fmla="*/ 0 h 29"/>
                <a:gd name="T20" fmla="*/ 38 w 38"/>
                <a:gd name="T21" fmla="*/ 29 h 2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8" h="29">
                  <a:moveTo>
                    <a:pt x="35" y="0"/>
                  </a:moveTo>
                  <a:lnTo>
                    <a:pt x="13" y="0"/>
                  </a:lnTo>
                  <a:lnTo>
                    <a:pt x="0" y="15"/>
                  </a:lnTo>
                  <a:lnTo>
                    <a:pt x="13" y="29"/>
                  </a:lnTo>
                  <a:lnTo>
                    <a:pt x="38" y="15"/>
                  </a:lnTo>
                  <a:lnTo>
                    <a:pt x="35" y="0"/>
                  </a:lnTo>
                </a:path>
              </a:pathLst>
            </a:custGeom>
            <a:noFill/>
            <a:ln w="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id-ID" sz="2400">
                <a:latin typeface="Times New Roman" pitchFamily="18" charset="0"/>
              </a:endParaRPr>
            </a:p>
          </p:txBody>
        </p:sp>
        <p:sp>
          <p:nvSpPr>
            <p:cNvPr id="37" name="Freeform 38"/>
            <p:cNvSpPr>
              <a:spLocks/>
            </p:cNvSpPr>
            <p:nvPr/>
          </p:nvSpPr>
          <p:spPr bwMode="auto">
            <a:xfrm>
              <a:off x="1785" y="2685"/>
              <a:ext cx="326" cy="487"/>
            </a:xfrm>
            <a:custGeom>
              <a:avLst/>
              <a:gdLst>
                <a:gd name="T0" fmla="*/ 0 w 119"/>
                <a:gd name="T1" fmla="*/ 80 h 273"/>
                <a:gd name="T2" fmla="*/ 164 w 119"/>
                <a:gd name="T3" fmla="*/ 187 h 273"/>
                <a:gd name="T4" fmla="*/ 510 w 119"/>
                <a:gd name="T5" fmla="*/ 187 h 273"/>
                <a:gd name="T6" fmla="*/ 742 w 119"/>
                <a:gd name="T7" fmla="*/ 318 h 273"/>
                <a:gd name="T8" fmla="*/ 699 w 119"/>
                <a:gd name="T9" fmla="*/ 426 h 273"/>
                <a:gd name="T10" fmla="*/ 1299 w 119"/>
                <a:gd name="T11" fmla="*/ 665 h 273"/>
                <a:gd name="T12" fmla="*/ 1808 w 119"/>
                <a:gd name="T13" fmla="*/ 876 h 273"/>
                <a:gd name="T14" fmla="*/ 1583 w 119"/>
                <a:gd name="T15" fmla="*/ 1006 h 273"/>
                <a:gd name="T16" fmla="*/ 1808 w 119"/>
                <a:gd name="T17" fmla="*/ 1209 h 273"/>
                <a:gd name="T18" fmla="*/ 1299 w 119"/>
                <a:gd name="T19" fmla="*/ 1275 h 273"/>
                <a:gd name="T20" fmla="*/ 1299 w 119"/>
                <a:gd name="T21" fmla="*/ 1352 h 273"/>
                <a:gd name="T22" fmla="*/ 983 w 119"/>
                <a:gd name="T23" fmla="*/ 1384 h 273"/>
                <a:gd name="T24" fmla="*/ 983 w 119"/>
                <a:gd name="T25" fmla="*/ 1477 h 273"/>
                <a:gd name="T26" fmla="*/ 1066 w 119"/>
                <a:gd name="T27" fmla="*/ 1550 h 273"/>
                <a:gd name="T28" fmla="*/ 1299 w 119"/>
                <a:gd name="T29" fmla="*/ 1527 h 273"/>
                <a:gd name="T30" fmla="*/ 2093 w 119"/>
                <a:gd name="T31" fmla="*/ 1333 h 273"/>
                <a:gd name="T32" fmla="*/ 2326 w 119"/>
                <a:gd name="T33" fmla="*/ 1254 h 273"/>
                <a:gd name="T34" fmla="*/ 2446 w 119"/>
                <a:gd name="T35" fmla="*/ 1101 h 273"/>
                <a:gd name="T36" fmla="*/ 2326 w 119"/>
                <a:gd name="T37" fmla="*/ 876 h 273"/>
                <a:gd name="T38" fmla="*/ 2093 w 119"/>
                <a:gd name="T39" fmla="*/ 767 h 273"/>
                <a:gd name="T40" fmla="*/ 2093 w 119"/>
                <a:gd name="T41" fmla="*/ 687 h 273"/>
                <a:gd name="T42" fmla="*/ 1622 w 119"/>
                <a:gd name="T43" fmla="*/ 687 h 273"/>
                <a:gd name="T44" fmla="*/ 1463 w 119"/>
                <a:gd name="T45" fmla="*/ 580 h 273"/>
                <a:gd name="T46" fmla="*/ 1216 w 119"/>
                <a:gd name="T47" fmla="*/ 426 h 273"/>
                <a:gd name="T48" fmla="*/ 1216 w 119"/>
                <a:gd name="T49" fmla="*/ 318 h 273"/>
                <a:gd name="T50" fmla="*/ 1583 w 119"/>
                <a:gd name="T51" fmla="*/ 187 h 273"/>
                <a:gd name="T52" fmla="*/ 1622 w 119"/>
                <a:gd name="T53" fmla="*/ 153 h 273"/>
                <a:gd name="T54" fmla="*/ 1583 w 119"/>
                <a:gd name="T55" fmla="*/ 153 h 273"/>
                <a:gd name="T56" fmla="*/ 1299 w 119"/>
                <a:gd name="T57" fmla="*/ 80 h 273"/>
                <a:gd name="T58" fmla="*/ 1299 w 119"/>
                <a:gd name="T59" fmla="*/ 0 h 273"/>
                <a:gd name="T60" fmla="*/ 1216 w 119"/>
                <a:gd name="T61" fmla="*/ 0 h 273"/>
                <a:gd name="T62" fmla="*/ 742 w 119"/>
                <a:gd name="T63" fmla="*/ 0 h 273"/>
                <a:gd name="T64" fmla="*/ 164 w 119"/>
                <a:gd name="T65" fmla="*/ 114 h 273"/>
                <a:gd name="T66" fmla="*/ 0 w 119"/>
                <a:gd name="T67" fmla="*/ 80 h 27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19"/>
                <a:gd name="T103" fmla="*/ 0 h 273"/>
                <a:gd name="T104" fmla="*/ 119 w 119"/>
                <a:gd name="T105" fmla="*/ 273 h 27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19" h="273">
                  <a:moveTo>
                    <a:pt x="0" y="14"/>
                  </a:moveTo>
                  <a:lnTo>
                    <a:pt x="8" y="33"/>
                  </a:lnTo>
                  <a:lnTo>
                    <a:pt x="25" y="33"/>
                  </a:lnTo>
                  <a:lnTo>
                    <a:pt x="36" y="56"/>
                  </a:lnTo>
                  <a:lnTo>
                    <a:pt x="34" y="75"/>
                  </a:lnTo>
                  <a:lnTo>
                    <a:pt x="63" y="117"/>
                  </a:lnTo>
                  <a:lnTo>
                    <a:pt x="88" y="154"/>
                  </a:lnTo>
                  <a:lnTo>
                    <a:pt x="77" y="177"/>
                  </a:lnTo>
                  <a:lnTo>
                    <a:pt x="88" y="213"/>
                  </a:lnTo>
                  <a:lnTo>
                    <a:pt x="63" y="225"/>
                  </a:lnTo>
                  <a:lnTo>
                    <a:pt x="63" y="238"/>
                  </a:lnTo>
                  <a:lnTo>
                    <a:pt x="48" y="244"/>
                  </a:lnTo>
                  <a:lnTo>
                    <a:pt x="48" y="260"/>
                  </a:lnTo>
                  <a:lnTo>
                    <a:pt x="52" y="273"/>
                  </a:lnTo>
                  <a:lnTo>
                    <a:pt x="63" y="269"/>
                  </a:lnTo>
                  <a:lnTo>
                    <a:pt x="102" y="235"/>
                  </a:lnTo>
                  <a:lnTo>
                    <a:pt x="113" y="221"/>
                  </a:lnTo>
                  <a:lnTo>
                    <a:pt x="119" y="194"/>
                  </a:lnTo>
                  <a:lnTo>
                    <a:pt x="113" y="154"/>
                  </a:lnTo>
                  <a:lnTo>
                    <a:pt x="102" y="135"/>
                  </a:lnTo>
                  <a:lnTo>
                    <a:pt x="102" y="121"/>
                  </a:lnTo>
                  <a:lnTo>
                    <a:pt x="79" y="121"/>
                  </a:lnTo>
                  <a:lnTo>
                    <a:pt x="71" y="102"/>
                  </a:lnTo>
                  <a:lnTo>
                    <a:pt x="59" y="75"/>
                  </a:lnTo>
                  <a:lnTo>
                    <a:pt x="59" y="56"/>
                  </a:lnTo>
                  <a:lnTo>
                    <a:pt x="77" y="33"/>
                  </a:lnTo>
                  <a:lnTo>
                    <a:pt x="79" y="27"/>
                  </a:lnTo>
                  <a:lnTo>
                    <a:pt x="77" y="27"/>
                  </a:lnTo>
                  <a:lnTo>
                    <a:pt x="63" y="14"/>
                  </a:lnTo>
                  <a:lnTo>
                    <a:pt x="63" y="0"/>
                  </a:lnTo>
                  <a:lnTo>
                    <a:pt x="59" y="0"/>
                  </a:lnTo>
                  <a:lnTo>
                    <a:pt x="36" y="0"/>
                  </a:lnTo>
                  <a:lnTo>
                    <a:pt x="8" y="2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E0E1E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id-ID" sz="2400">
                <a:latin typeface="Times New Roman" pitchFamily="18" charset="0"/>
              </a:endParaRPr>
            </a:p>
          </p:txBody>
        </p:sp>
        <p:sp>
          <p:nvSpPr>
            <p:cNvPr id="38" name="Freeform 39"/>
            <p:cNvSpPr>
              <a:spLocks/>
            </p:cNvSpPr>
            <p:nvPr/>
          </p:nvSpPr>
          <p:spPr bwMode="auto">
            <a:xfrm>
              <a:off x="1785" y="2685"/>
              <a:ext cx="326" cy="487"/>
            </a:xfrm>
            <a:custGeom>
              <a:avLst/>
              <a:gdLst>
                <a:gd name="T0" fmla="*/ 0 w 119"/>
                <a:gd name="T1" fmla="*/ 80 h 273"/>
                <a:gd name="T2" fmla="*/ 164 w 119"/>
                <a:gd name="T3" fmla="*/ 187 h 273"/>
                <a:gd name="T4" fmla="*/ 510 w 119"/>
                <a:gd name="T5" fmla="*/ 187 h 273"/>
                <a:gd name="T6" fmla="*/ 742 w 119"/>
                <a:gd name="T7" fmla="*/ 318 h 273"/>
                <a:gd name="T8" fmla="*/ 699 w 119"/>
                <a:gd name="T9" fmla="*/ 426 h 273"/>
                <a:gd name="T10" fmla="*/ 1299 w 119"/>
                <a:gd name="T11" fmla="*/ 665 h 273"/>
                <a:gd name="T12" fmla="*/ 1808 w 119"/>
                <a:gd name="T13" fmla="*/ 876 h 273"/>
                <a:gd name="T14" fmla="*/ 1583 w 119"/>
                <a:gd name="T15" fmla="*/ 1006 h 273"/>
                <a:gd name="T16" fmla="*/ 1808 w 119"/>
                <a:gd name="T17" fmla="*/ 1209 h 273"/>
                <a:gd name="T18" fmla="*/ 1299 w 119"/>
                <a:gd name="T19" fmla="*/ 1275 h 273"/>
                <a:gd name="T20" fmla="*/ 1299 w 119"/>
                <a:gd name="T21" fmla="*/ 1352 h 273"/>
                <a:gd name="T22" fmla="*/ 983 w 119"/>
                <a:gd name="T23" fmla="*/ 1384 h 273"/>
                <a:gd name="T24" fmla="*/ 983 w 119"/>
                <a:gd name="T25" fmla="*/ 1477 h 273"/>
                <a:gd name="T26" fmla="*/ 1066 w 119"/>
                <a:gd name="T27" fmla="*/ 1550 h 273"/>
                <a:gd name="T28" fmla="*/ 1299 w 119"/>
                <a:gd name="T29" fmla="*/ 1527 h 273"/>
                <a:gd name="T30" fmla="*/ 2093 w 119"/>
                <a:gd name="T31" fmla="*/ 1333 h 273"/>
                <a:gd name="T32" fmla="*/ 2326 w 119"/>
                <a:gd name="T33" fmla="*/ 1254 h 273"/>
                <a:gd name="T34" fmla="*/ 2446 w 119"/>
                <a:gd name="T35" fmla="*/ 1101 h 273"/>
                <a:gd name="T36" fmla="*/ 2326 w 119"/>
                <a:gd name="T37" fmla="*/ 876 h 273"/>
                <a:gd name="T38" fmla="*/ 2093 w 119"/>
                <a:gd name="T39" fmla="*/ 767 h 273"/>
                <a:gd name="T40" fmla="*/ 2093 w 119"/>
                <a:gd name="T41" fmla="*/ 687 h 273"/>
                <a:gd name="T42" fmla="*/ 1622 w 119"/>
                <a:gd name="T43" fmla="*/ 687 h 273"/>
                <a:gd name="T44" fmla="*/ 1463 w 119"/>
                <a:gd name="T45" fmla="*/ 580 h 273"/>
                <a:gd name="T46" fmla="*/ 1216 w 119"/>
                <a:gd name="T47" fmla="*/ 426 h 273"/>
                <a:gd name="T48" fmla="*/ 1216 w 119"/>
                <a:gd name="T49" fmla="*/ 318 h 273"/>
                <a:gd name="T50" fmla="*/ 1583 w 119"/>
                <a:gd name="T51" fmla="*/ 187 h 273"/>
                <a:gd name="T52" fmla="*/ 1622 w 119"/>
                <a:gd name="T53" fmla="*/ 153 h 273"/>
                <a:gd name="T54" fmla="*/ 1583 w 119"/>
                <a:gd name="T55" fmla="*/ 153 h 273"/>
                <a:gd name="T56" fmla="*/ 1299 w 119"/>
                <a:gd name="T57" fmla="*/ 80 h 273"/>
                <a:gd name="T58" fmla="*/ 1299 w 119"/>
                <a:gd name="T59" fmla="*/ 0 h 273"/>
                <a:gd name="T60" fmla="*/ 1216 w 119"/>
                <a:gd name="T61" fmla="*/ 0 h 273"/>
                <a:gd name="T62" fmla="*/ 742 w 119"/>
                <a:gd name="T63" fmla="*/ 0 h 273"/>
                <a:gd name="T64" fmla="*/ 164 w 119"/>
                <a:gd name="T65" fmla="*/ 114 h 273"/>
                <a:gd name="T66" fmla="*/ 0 w 119"/>
                <a:gd name="T67" fmla="*/ 80 h 27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19"/>
                <a:gd name="T103" fmla="*/ 0 h 273"/>
                <a:gd name="T104" fmla="*/ 119 w 119"/>
                <a:gd name="T105" fmla="*/ 273 h 27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19" h="273">
                  <a:moveTo>
                    <a:pt x="0" y="14"/>
                  </a:moveTo>
                  <a:lnTo>
                    <a:pt x="8" y="33"/>
                  </a:lnTo>
                  <a:lnTo>
                    <a:pt x="25" y="33"/>
                  </a:lnTo>
                  <a:lnTo>
                    <a:pt x="36" y="56"/>
                  </a:lnTo>
                  <a:lnTo>
                    <a:pt x="34" y="75"/>
                  </a:lnTo>
                  <a:lnTo>
                    <a:pt x="63" y="117"/>
                  </a:lnTo>
                  <a:lnTo>
                    <a:pt x="88" y="154"/>
                  </a:lnTo>
                  <a:lnTo>
                    <a:pt x="77" y="177"/>
                  </a:lnTo>
                  <a:lnTo>
                    <a:pt x="88" y="213"/>
                  </a:lnTo>
                  <a:lnTo>
                    <a:pt x="63" y="225"/>
                  </a:lnTo>
                  <a:lnTo>
                    <a:pt x="63" y="238"/>
                  </a:lnTo>
                  <a:lnTo>
                    <a:pt x="48" y="244"/>
                  </a:lnTo>
                  <a:lnTo>
                    <a:pt x="48" y="260"/>
                  </a:lnTo>
                  <a:lnTo>
                    <a:pt x="52" y="273"/>
                  </a:lnTo>
                  <a:lnTo>
                    <a:pt x="63" y="269"/>
                  </a:lnTo>
                  <a:lnTo>
                    <a:pt x="102" y="235"/>
                  </a:lnTo>
                  <a:lnTo>
                    <a:pt x="113" y="221"/>
                  </a:lnTo>
                  <a:lnTo>
                    <a:pt x="119" y="194"/>
                  </a:lnTo>
                  <a:lnTo>
                    <a:pt x="113" y="154"/>
                  </a:lnTo>
                  <a:lnTo>
                    <a:pt x="102" y="135"/>
                  </a:lnTo>
                  <a:lnTo>
                    <a:pt x="102" y="121"/>
                  </a:lnTo>
                  <a:lnTo>
                    <a:pt x="79" y="121"/>
                  </a:lnTo>
                  <a:lnTo>
                    <a:pt x="71" y="102"/>
                  </a:lnTo>
                  <a:lnTo>
                    <a:pt x="59" y="75"/>
                  </a:lnTo>
                  <a:lnTo>
                    <a:pt x="59" y="56"/>
                  </a:lnTo>
                  <a:lnTo>
                    <a:pt x="77" y="33"/>
                  </a:lnTo>
                  <a:lnTo>
                    <a:pt x="79" y="27"/>
                  </a:lnTo>
                  <a:lnTo>
                    <a:pt x="77" y="27"/>
                  </a:lnTo>
                  <a:lnTo>
                    <a:pt x="63" y="14"/>
                  </a:lnTo>
                  <a:lnTo>
                    <a:pt x="63" y="0"/>
                  </a:lnTo>
                  <a:lnTo>
                    <a:pt x="59" y="0"/>
                  </a:lnTo>
                  <a:lnTo>
                    <a:pt x="36" y="0"/>
                  </a:lnTo>
                  <a:lnTo>
                    <a:pt x="8" y="2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F2E3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id-ID" sz="2400">
                <a:latin typeface="Times New Roman" pitchFamily="18" charset="0"/>
              </a:endParaRPr>
            </a:p>
          </p:txBody>
        </p:sp>
        <p:sp>
          <p:nvSpPr>
            <p:cNvPr id="39" name="Freeform 40"/>
            <p:cNvSpPr>
              <a:spLocks/>
            </p:cNvSpPr>
            <p:nvPr/>
          </p:nvSpPr>
          <p:spPr bwMode="auto">
            <a:xfrm>
              <a:off x="1785" y="2685"/>
              <a:ext cx="326" cy="487"/>
            </a:xfrm>
            <a:custGeom>
              <a:avLst/>
              <a:gdLst>
                <a:gd name="T0" fmla="*/ 0 w 119"/>
                <a:gd name="T1" fmla="*/ 80 h 273"/>
                <a:gd name="T2" fmla="*/ 164 w 119"/>
                <a:gd name="T3" fmla="*/ 187 h 273"/>
                <a:gd name="T4" fmla="*/ 510 w 119"/>
                <a:gd name="T5" fmla="*/ 187 h 273"/>
                <a:gd name="T6" fmla="*/ 742 w 119"/>
                <a:gd name="T7" fmla="*/ 318 h 273"/>
                <a:gd name="T8" fmla="*/ 699 w 119"/>
                <a:gd name="T9" fmla="*/ 426 h 273"/>
                <a:gd name="T10" fmla="*/ 1299 w 119"/>
                <a:gd name="T11" fmla="*/ 665 h 273"/>
                <a:gd name="T12" fmla="*/ 1808 w 119"/>
                <a:gd name="T13" fmla="*/ 876 h 273"/>
                <a:gd name="T14" fmla="*/ 1583 w 119"/>
                <a:gd name="T15" fmla="*/ 1006 h 273"/>
                <a:gd name="T16" fmla="*/ 1808 w 119"/>
                <a:gd name="T17" fmla="*/ 1209 h 273"/>
                <a:gd name="T18" fmla="*/ 1299 w 119"/>
                <a:gd name="T19" fmla="*/ 1275 h 273"/>
                <a:gd name="T20" fmla="*/ 1299 w 119"/>
                <a:gd name="T21" fmla="*/ 1352 h 273"/>
                <a:gd name="T22" fmla="*/ 983 w 119"/>
                <a:gd name="T23" fmla="*/ 1384 h 273"/>
                <a:gd name="T24" fmla="*/ 983 w 119"/>
                <a:gd name="T25" fmla="*/ 1477 h 273"/>
                <a:gd name="T26" fmla="*/ 1066 w 119"/>
                <a:gd name="T27" fmla="*/ 1550 h 273"/>
                <a:gd name="T28" fmla="*/ 1299 w 119"/>
                <a:gd name="T29" fmla="*/ 1527 h 273"/>
                <a:gd name="T30" fmla="*/ 2093 w 119"/>
                <a:gd name="T31" fmla="*/ 1333 h 273"/>
                <a:gd name="T32" fmla="*/ 2326 w 119"/>
                <a:gd name="T33" fmla="*/ 1254 h 273"/>
                <a:gd name="T34" fmla="*/ 2446 w 119"/>
                <a:gd name="T35" fmla="*/ 1101 h 273"/>
                <a:gd name="T36" fmla="*/ 2326 w 119"/>
                <a:gd name="T37" fmla="*/ 876 h 273"/>
                <a:gd name="T38" fmla="*/ 2093 w 119"/>
                <a:gd name="T39" fmla="*/ 767 h 273"/>
                <a:gd name="T40" fmla="*/ 2093 w 119"/>
                <a:gd name="T41" fmla="*/ 687 h 273"/>
                <a:gd name="T42" fmla="*/ 1622 w 119"/>
                <a:gd name="T43" fmla="*/ 687 h 273"/>
                <a:gd name="T44" fmla="*/ 1463 w 119"/>
                <a:gd name="T45" fmla="*/ 580 h 273"/>
                <a:gd name="T46" fmla="*/ 1216 w 119"/>
                <a:gd name="T47" fmla="*/ 426 h 273"/>
                <a:gd name="T48" fmla="*/ 1216 w 119"/>
                <a:gd name="T49" fmla="*/ 318 h 273"/>
                <a:gd name="T50" fmla="*/ 1583 w 119"/>
                <a:gd name="T51" fmla="*/ 187 h 273"/>
                <a:gd name="T52" fmla="*/ 1622 w 119"/>
                <a:gd name="T53" fmla="*/ 153 h 273"/>
                <a:gd name="T54" fmla="*/ 1583 w 119"/>
                <a:gd name="T55" fmla="*/ 153 h 273"/>
                <a:gd name="T56" fmla="*/ 1299 w 119"/>
                <a:gd name="T57" fmla="*/ 80 h 273"/>
                <a:gd name="T58" fmla="*/ 1299 w 119"/>
                <a:gd name="T59" fmla="*/ 0 h 273"/>
                <a:gd name="T60" fmla="*/ 1216 w 119"/>
                <a:gd name="T61" fmla="*/ 0 h 273"/>
                <a:gd name="T62" fmla="*/ 742 w 119"/>
                <a:gd name="T63" fmla="*/ 0 h 273"/>
                <a:gd name="T64" fmla="*/ 164 w 119"/>
                <a:gd name="T65" fmla="*/ 114 h 273"/>
                <a:gd name="T66" fmla="*/ 0 w 119"/>
                <a:gd name="T67" fmla="*/ 80 h 27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19"/>
                <a:gd name="T103" fmla="*/ 0 h 273"/>
                <a:gd name="T104" fmla="*/ 119 w 119"/>
                <a:gd name="T105" fmla="*/ 273 h 27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19" h="273">
                  <a:moveTo>
                    <a:pt x="0" y="14"/>
                  </a:moveTo>
                  <a:lnTo>
                    <a:pt x="8" y="33"/>
                  </a:lnTo>
                  <a:lnTo>
                    <a:pt x="25" y="33"/>
                  </a:lnTo>
                  <a:lnTo>
                    <a:pt x="36" y="56"/>
                  </a:lnTo>
                  <a:lnTo>
                    <a:pt x="34" y="75"/>
                  </a:lnTo>
                  <a:lnTo>
                    <a:pt x="63" y="117"/>
                  </a:lnTo>
                  <a:lnTo>
                    <a:pt x="88" y="154"/>
                  </a:lnTo>
                  <a:lnTo>
                    <a:pt x="77" y="177"/>
                  </a:lnTo>
                  <a:lnTo>
                    <a:pt x="88" y="213"/>
                  </a:lnTo>
                  <a:lnTo>
                    <a:pt x="63" y="225"/>
                  </a:lnTo>
                  <a:lnTo>
                    <a:pt x="63" y="238"/>
                  </a:lnTo>
                  <a:lnTo>
                    <a:pt x="48" y="244"/>
                  </a:lnTo>
                  <a:lnTo>
                    <a:pt x="48" y="260"/>
                  </a:lnTo>
                  <a:lnTo>
                    <a:pt x="52" y="273"/>
                  </a:lnTo>
                  <a:lnTo>
                    <a:pt x="63" y="269"/>
                  </a:lnTo>
                  <a:lnTo>
                    <a:pt x="102" y="235"/>
                  </a:lnTo>
                  <a:lnTo>
                    <a:pt x="113" y="221"/>
                  </a:lnTo>
                  <a:lnTo>
                    <a:pt x="119" y="194"/>
                  </a:lnTo>
                  <a:lnTo>
                    <a:pt x="113" y="154"/>
                  </a:lnTo>
                  <a:lnTo>
                    <a:pt x="102" y="135"/>
                  </a:lnTo>
                  <a:lnTo>
                    <a:pt x="102" y="121"/>
                  </a:lnTo>
                  <a:lnTo>
                    <a:pt x="79" y="121"/>
                  </a:lnTo>
                  <a:lnTo>
                    <a:pt x="71" y="102"/>
                  </a:lnTo>
                  <a:lnTo>
                    <a:pt x="59" y="75"/>
                  </a:lnTo>
                  <a:lnTo>
                    <a:pt x="59" y="56"/>
                  </a:lnTo>
                  <a:lnTo>
                    <a:pt x="77" y="33"/>
                  </a:lnTo>
                  <a:lnTo>
                    <a:pt x="79" y="27"/>
                  </a:lnTo>
                  <a:lnTo>
                    <a:pt x="77" y="27"/>
                  </a:lnTo>
                  <a:lnTo>
                    <a:pt x="63" y="14"/>
                  </a:lnTo>
                  <a:lnTo>
                    <a:pt x="63" y="0"/>
                  </a:lnTo>
                  <a:lnTo>
                    <a:pt x="59" y="0"/>
                  </a:lnTo>
                  <a:lnTo>
                    <a:pt x="36" y="0"/>
                  </a:lnTo>
                  <a:lnTo>
                    <a:pt x="8" y="20"/>
                  </a:lnTo>
                  <a:lnTo>
                    <a:pt x="0" y="14"/>
                  </a:lnTo>
                </a:path>
              </a:pathLst>
            </a:custGeom>
            <a:noFill/>
            <a:ln w="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id-ID" sz="2400">
                <a:latin typeface="Times New Roman" pitchFamily="18" charset="0"/>
              </a:endParaRPr>
            </a:p>
          </p:txBody>
        </p:sp>
        <p:sp>
          <p:nvSpPr>
            <p:cNvPr id="40" name="Freeform 41"/>
            <p:cNvSpPr>
              <a:spLocks/>
            </p:cNvSpPr>
            <p:nvPr/>
          </p:nvSpPr>
          <p:spPr bwMode="auto">
            <a:xfrm>
              <a:off x="1689" y="2710"/>
              <a:ext cx="338" cy="439"/>
            </a:xfrm>
            <a:custGeom>
              <a:avLst/>
              <a:gdLst>
                <a:gd name="T0" fmla="*/ 605 w 123"/>
                <a:gd name="T1" fmla="*/ 0 h 246"/>
                <a:gd name="T2" fmla="*/ 286 w 123"/>
                <a:gd name="T3" fmla="*/ 73 h 246"/>
                <a:gd name="T4" fmla="*/ 0 w 123"/>
                <a:gd name="T5" fmla="*/ 239 h 246"/>
                <a:gd name="T6" fmla="*/ 371 w 123"/>
                <a:gd name="T7" fmla="*/ 296 h 246"/>
                <a:gd name="T8" fmla="*/ 371 w 123"/>
                <a:gd name="T9" fmla="*/ 500 h 246"/>
                <a:gd name="T10" fmla="*/ 605 w 123"/>
                <a:gd name="T11" fmla="*/ 535 h 246"/>
                <a:gd name="T12" fmla="*/ 951 w 123"/>
                <a:gd name="T13" fmla="*/ 455 h 246"/>
                <a:gd name="T14" fmla="*/ 1245 w 123"/>
                <a:gd name="T15" fmla="*/ 455 h 246"/>
                <a:gd name="T16" fmla="*/ 1948 w 123"/>
                <a:gd name="T17" fmla="*/ 687 h 246"/>
                <a:gd name="T18" fmla="*/ 1948 w 123"/>
                <a:gd name="T19" fmla="*/ 774 h 246"/>
                <a:gd name="T20" fmla="*/ 2031 w 123"/>
                <a:gd name="T21" fmla="*/ 853 h 246"/>
                <a:gd name="T22" fmla="*/ 2031 w 123"/>
                <a:gd name="T23" fmla="*/ 962 h 246"/>
                <a:gd name="T24" fmla="*/ 1948 w 123"/>
                <a:gd name="T25" fmla="*/ 1023 h 246"/>
                <a:gd name="T26" fmla="*/ 1473 w 123"/>
                <a:gd name="T27" fmla="*/ 962 h 246"/>
                <a:gd name="T28" fmla="*/ 1245 w 123"/>
                <a:gd name="T29" fmla="*/ 882 h 246"/>
                <a:gd name="T30" fmla="*/ 951 w 123"/>
                <a:gd name="T31" fmla="*/ 990 h 246"/>
                <a:gd name="T32" fmla="*/ 890 w 123"/>
                <a:gd name="T33" fmla="*/ 1035 h 246"/>
                <a:gd name="T34" fmla="*/ 951 w 123"/>
                <a:gd name="T35" fmla="*/ 1201 h 246"/>
                <a:gd name="T36" fmla="*/ 1245 w 123"/>
                <a:gd name="T37" fmla="*/ 1274 h 246"/>
                <a:gd name="T38" fmla="*/ 1723 w 123"/>
                <a:gd name="T39" fmla="*/ 1397 h 246"/>
                <a:gd name="T40" fmla="*/ 1805 w 123"/>
                <a:gd name="T41" fmla="*/ 1363 h 246"/>
                <a:gd name="T42" fmla="*/ 2031 w 123"/>
                <a:gd name="T43" fmla="*/ 1274 h 246"/>
                <a:gd name="T44" fmla="*/ 2031 w 123"/>
                <a:gd name="T45" fmla="*/ 1201 h 246"/>
                <a:gd name="T46" fmla="*/ 2325 w 123"/>
                <a:gd name="T47" fmla="*/ 1153 h 246"/>
                <a:gd name="T48" fmla="*/ 2514 w 123"/>
                <a:gd name="T49" fmla="*/ 1144 h 246"/>
                <a:gd name="T50" fmla="*/ 2553 w 123"/>
                <a:gd name="T51" fmla="*/ 1035 h 246"/>
                <a:gd name="T52" fmla="*/ 2325 w 123"/>
                <a:gd name="T53" fmla="*/ 962 h 246"/>
                <a:gd name="T54" fmla="*/ 2470 w 123"/>
                <a:gd name="T55" fmla="*/ 853 h 246"/>
                <a:gd name="T56" fmla="*/ 2553 w 123"/>
                <a:gd name="T57" fmla="*/ 796 h 246"/>
                <a:gd name="T58" fmla="*/ 2363 w 123"/>
                <a:gd name="T59" fmla="*/ 717 h 246"/>
                <a:gd name="T60" fmla="*/ 1805 w 123"/>
                <a:gd name="T61" fmla="*/ 455 h 246"/>
                <a:gd name="T62" fmla="*/ 1434 w 123"/>
                <a:gd name="T63" fmla="*/ 348 h 246"/>
                <a:gd name="T64" fmla="*/ 1473 w 123"/>
                <a:gd name="T65" fmla="*/ 239 h 246"/>
                <a:gd name="T66" fmla="*/ 1434 w 123"/>
                <a:gd name="T67" fmla="*/ 166 h 246"/>
                <a:gd name="T68" fmla="*/ 1245 w 123"/>
                <a:gd name="T69" fmla="*/ 109 h 246"/>
                <a:gd name="T70" fmla="*/ 890 w 123"/>
                <a:gd name="T71" fmla="*/ 109 h 246"/>
                <a:gd name="T72" fmla="*/ 890 w 123"/>
                <a:gd name="T73" fmla="*/ 36 h 246"/>
                <a:gd name="T74" fmla="*/ 605 w 123"/>
                <a:gd name="T75" fmla="*/ 0 h 24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23"/>
                <a:gd name="T115" fmla="*/ 0 h 246"/>
                <a:gd name="T116" fmla="*/ 123 w 123"/>
                <a:gd name="T117" fmla="*/ 246 h 24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23" h="246">
                  <a:moveTo>
                    <a:pt x="29" y="0"/>
                  </a:moveTo>
                  <a:lnTo>
                    <a:pt x="14" y="13"/>
                  </a:lnTo>
                  <a:lnTo>
                    <a:pt x="0" y="42"/>
                  </a:lnTo>
                  <a:lnTo>
                    <a:pt x="18" y="52"/>
                  </a:lnTo>
                  <a:lnTo>
                    <a:pt x="18" y="88"/>
                  </a:lnTo>
                  <a:lnTo>
                    <a:pt x="29" y="94"/>
                  </a:lnTo>
                  <a:lnTo>
                    <a:pt x="46" y="80"/>
                  </a:lnTo>
                  <a:lnTo>
                    <a:pt x="60" y="80"/>
                  </a:lnTo>
                  <a:lnTo>
                    <a:pt x="94" y="121"/>
                  </a:lnTo>
                  <a:lnTo>
                    <a:pt x="94" y="136"/>
                  </a:lnTo>
                  <a:lnTo>
                    <a:pt x="98" y="150"/>
                  </a:lnTo>
                  <a:lnTo>
                    <a:pt x="98" y="169"/>
                  </a:lnTo>
                  <a:lnTo>
                    <a:pt x="94" y="180"/>
                  </a:lnTo>
                  <a:lnTo>
                    <a:pt x="71" y="169"/>
                  </a:lnTo>
                  <a:lnTo>
                    <a:pt x="60" y="155"/>
                  </a:lnTo>
                  <a:lnTo>
                    <a:pt x="46" y="174"/>
                  </a:lnTo>
                  <a:lnTo>
                    <a:pt x="43" y="182"/>
                  </a:lnTo>
                  <a:lnTo>
                    <a:pt x="46" y="211"/>
                  </a:lnTo>
                  <a:lnTo>
                    <a:pt x="60" y="224"/>
                  </a:lnTo>
                  <a:lnTo>
                    <a:pt x="83" y="246"/>
                  </a:lnTo>
                  <a:lnTo>
                    <a:pt x="87" y="240"/>
                  </a:lnTo>
                  <a:lnTo>
                    <a:pt x="98" y="224"/>
                  </a:lnTo>
                  <a:lnTo>
                    <a:pt x="98" y="211"/>
                  </a:lnTo>
                  <a:lnTo>
                    <a:pt x="112" y="203"/>
                  </a:lnTo>
                  <a:lnTo>
                    <a:pt x="121" y="201"/>
                  </a:lnTo>
                  <a:lnTo>
                    <a:pt x="123" y="182"/>
                  </a:lnTo>
                  <a:lnTo>
                    <a:pt x="112" y="169"/>
                  </a:lnTo>
                  <a:lnTo>
                    <a:pt x="119" y="150"/>
                  </a:lnTo>
                  <a:lnTo>
                    <a:pt x="123" y="140"/>
                  </a:lnTo>
                  <a:lnTo>
                    <a:pt x="114" y="126"/>
                  </a:lnTo>
                  <a:lnTo>
                    <a:pt x="87" y="80"/>
                  </a:lnTo>
                  <a:lnTo>
                    <a:pt x="69" y="61"/>
                  </a:lnTo>
                  <a:lnTo>
                    <a:pt x="71" y="42"/>
                  </a:lnTo>
                  <a:lnTo>
                    <a:pt x="69" y="29"/>
                  </a:lnTo>
                  <a:lnTo>
                    <a:pt x="60" y="19"/>
                  </a:lnTo>
                  <a:lnTo>
                    <a:pt x="43" y="19"/>
                  </a:lnTo>
                  <a:lnTo>
                    <a:pt x="43" y="6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E0E1E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id-ID" sz="2400">
                <a:latin typeface="Times New Roman" pitchFamily="18" charset="0"/>
              </a:endParaRPr>
            </a:p>
          </p:txBody>
        </p:sp>
        <p:sp>
          <p:nvSpPr>
            <p:cNvPr id="41" name="Freeform 42"/>
            <p:cNvSpPr>
              <a:spLocks/>
            </p:cNvSpPr>
            <p:nvPr/>
          </p:nvSpPr>
          <p:spPr bwMode="auto">
            <a:xfrm>
              <a:off x="1689" y="2710"/>
              <a:ext cx="338" cy="439"/>
            </a:xfrm>
            <a:custGeom>
              <a:avLst/>
              <a:gdLst>
                <a:gd name="T0" fmla="*/ 605 w 123"/>
                <a:gd name="T1" fmla="*/ 0 h 246"/>
                <a:gd name="T2" fmla="*/ 286 w 123"/>
                <a:gd name="T3" fmla="*/ 73 h 246"/>
                <a:gd name="T4" fmla="*/ 0 w 123"/>
                <a:gd name="T5" fmla="*/ 239 h 246"/>
                <a:gd name="T6" fmla="*/ 371 w 123"/>
                <a:gd name="T7" fmla="*/ 296 h 246"/>
                <a:gd name="T8" fmla="*/ 371 w 123"/>
                <a:gd name="T9" fmla="*/ 500 h 246"/>
                <a:gd name="T10" fmla="*/ 605 w 123"/>
                <a:gd name="T11" fmla="*/ 535 h 246"/>
                <a:gd name="T12" fmla="*/ 951 w 123"/>
                <a:gd name="T13" fmla="*/ 455 h 246"/>
                <a:gd name="T14" fmla="*/ 1245 w 123"/>
                <a:gd name="T15" fmla="*/ 455 h 246"/>
                <a:gd name="T16" fmla="*/ 1948 w 123"/>
                <a:gd name="T17" fmla="*/ 687 h 246"/>
                <a:gd name="T18" fmla="*/ 1948 w 123"/>
                <a:gd name="T19" fmla="*/ 774 h 246"/>
                <a:gd name="T20" fmla="*/ 2031 w 123"/>
                <a:gd name="T21" fmla="*/ 853 h 246"/>
                <a:gd name="T22" fmla="*/ 2031 w 123"/>
                <a:gd name="T23" fmla="*/ 962 h 246"/>
                <a:gd name="T24" fmla="*/ 1948 w 123"/>
                <a:gd name="T25" fmla="*/ 1023 h 246"/>
                <a:gd name="T26" fmla="*/ 1473 w 123"/>
                <a:gd name="T27" fmla="*/ 962 h 246"/>
                <a:gd name="T28" fmla="*/ 1245 w 123"/>
                <a:gd name="T29" fmla="*/ 882 h 246"/>
                <a:gd name="T30" fmla="*/ 951 w 123"/>
                <a:gd name="T31" fmla="*/ 990 h 246"/>
                <a:gd name="T32" fmla="*/ 890 w 123"/>
                <a:gd name="T33" fmla="*/ 1035 h 246"/>
                <a:gd name="T34" fmla="*/ 951 w 123"/>
                <a:gd name="T35" fmla="*/ 1201 h 246"/>
                <a:gd name="T36" fmla="*/ 1245 w 123"/>
                <a:gd name="T37" fmla="*/ 1274 h 246"/>
                <a:gd name="T38" fmla="*/ 1723 w 123"/>
                <a:gd name="T39" fmla="*/ 1397 h 246"/>
                <a:gd name="T40" fmla="*/ 1805 w 123"/>
                <a:gd name="T41" fmla="*/ 1363 h 246"/>
                <a:gd name="T42" fmla="*/ 2031 w 123"/>
                <a:gd name="T43" fmla="*/ 1274 h 246"/>
                <a:gd name="T44" fmla="*/ 2031 w 123"/>
                <a:gd name="T45" fmla="*/ 1201 h 246"/>
                <a:gd name="T46" fmla="*/ 2325 w 123"/>
                <a:gd name="T47" fmla="*/ 1144 h 246"/>
                <a:gd name="T48" fmla="*/ 2553 w 123"/>
                <a:gd name="T49" fmla="*/ 1131 h 246"/>
                <a:gd name="T50" fmla="*/ 2553 w 123"/>
                <a:gd name="T51" fmla="*/ 1044 h 246"/>
                <a:gd name="T52" fmla="*/ 2325 w 123"/>
                <a:gd name="T53" fmla="*/ 962 h 246"/>
                <a:gd name="T54" fmla="*/ 2470 w 123"/>
                <a:gd name="T55" fmla="*/ 853 h 246"/>
                <a:gd name="T56" fmla="*/ 2553 w 123"/>
                <a:gd name="T57" fmla="*/ 796 h 246"/>
                <a:gd name="T58" fmla="*/ 2363 w 123"/>
                <a:gd name="T59" fmla="*/ 717 h 246"/>
                <a:gd name="T60" fmla="*/ 1805 w 123"/>
                <a:gd name="T61" fmla="*/ 455 h 246"/>
                <a:gd name="T62" fmla="*/ 1434 w 123"/>
                <a:gd name="T63" fmla="*/ 348 h 246"/>
                <a:gd name="T64" fmla="*/ 1473 w 123"/>
                <a:gd name="T65" fmla="*/ 239 h 246"/>
                <a:gd name="T66" fmla="*/ 1434 w 123"/>
                <a:gd name="T67" fmla="*/ 166 h 246"/>
                <a:gd name="T68" fmla="*/ 1245 w 123"/>
                <a:gd name="T69" fmla="*/ 109 h 246"/>
                <a:gd name="T70" fmla="*/ 890 w 123"/>
                <a:gd name="T71" fmla="*/ 109 h 246"/>
                <a:gd name="T72" fmla="*/ 890 w 123"/>
                <a:gd name="T73" fmla="*/ 36 h 246"/>
                <a:gd name="T74" fmla="*/ 605 w 123"/>
                <a:gd name="T75" fmla="*/ 0 h 24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23"/>
                <a:gd name="T115" fmla="*/ 0 h 246"/>
                <a:gd name="T116" fmla="*/ 123 w 123"/>
                <a:gd name="T117" fmla="*/ 246 h 24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23" h="246">
                  <a:moveTo>
                    <a:pt x="29" y="0"/>
                  </a:moveTo>
                  <a:lnTo>
                    <a:pt x="14" y="13"/>
                  </a:lnTo>
                  <a:lnTo>
                    <a:pt x="0" y="42"/>
                  </a:lnTo>
                  <a:lnTo>
                    <a:pt x="18" y="52"/>
                  </a:lnTo>
                  <a:lnTo>
                    <a:pt x="18" y="88"/>
                  </a:lnTo>
                  <a:lnTo>
                    <a:pt x="29" y="94"/>
                  </a:lnTo>
                  <a:lnTo>
                    <a:pt x="46" y="80"/>
                  </a:lnTo>
                  <a:lnTo>
                    <a:pt x="60" y="80"/>
                  </a:lnTo>
                  <a:lnTo>
                    <a:pt x="94" y="121"/>
                  </a:lnTo>
                  <a:lnTo>
                    <a:pt x="94" y="136"/>
                  </a:lnTo>
                  <a:lnTo>
                    <a:pt x="98" y="150"/>
                  </a:lnTo>
                  <a:lnTo>
                    <a:pt x="98" y="169"/>
                  </a:lnTo>
                  <a:lnTo>
                    <a:pt x="94" y="180"/>
                  </a:lnTo>
                  <a:lnTo>
                    <a:pt x="71" y="169"/>
                  </a:lnTo>
                  <a:lnTo>
                    <a:pt x="60" y="155"/>
                  </a:lnTo>
                  <a:lnTo>
                    <a:pt x="46" y="174"/>
                  </a:lnTo>
                  <a:lnTo>
                    <a:pt x="43" y="182"/>
                  </a:lnTo>
                  <a:lnTo>
                    <a:pt x="46" y="211"/>
                  </a:lnTo>
                  <a:lnTo>
                    <a:pt x="60" y="224"/>
                  </a:lnTo>
                  <a:lnTo>
                    <a:pt x="83" y="246"/>
                  </a:lnTo>
                  <a:lnTo>
                    <a:pt x="87" y="240"/>
                  </a:lnTo>
                  <a:lnTo>
                    <a:pt x="98" y="224"/>
                  </a:lnTo>
                  <a:lnTo>
                    <a:pt x="98" y="211"/>
                  </a:lnTo>
                  <a:lnTo>
                    <a:pt x="112" y="201"/>
                  </a:lnTo>
                  <a:lnTo>
                    <a:pt x="123" y="199"/>
                  </a:lnTo>
                  <a:lnTo>
                    <a:pt x="123" y="184"/>
                  </a:lnTo>
                  <a:lnTo>
                    <a:pt x="112" y="169"/>
                  </a:lnTo>
                  <a:lnTo>
                    <a:pt x="119" y="150"/>
                  </a:lnTo>
                  <a:lnTo>
                    <a:pt x="123" y="140"/>
                  </a:lnTo>
                  <a:lnTo>
                    <a:pt x="114" y="126"/>
                  </a:lnTo>
                  <a:lnTo>
                    <a:pt x="87" y="80"/>
                  </a:lnTo>
                  <a:lnTo>
                    <a:pt x="69" y="61"/>
                  </a:lnTo>
                  <a:lnTo>
                    <a:pt x="71" y="42"/>
                  </a:lnTo>
                  <a:lnTo>
                    <a:pt x="69" y="29"/>
                  </a:lnTo>
                  <a:lnTo>
                    <a:pt x="60" y="19"/>
                  </a:lnTo>
                  <a:lnTo>
                    <a:pt x="43" y="19"/>
                  </a:lnTo>
                  <a:lnTo>
                    <a:pt x="43" y="6"/>
                  </a:lnTo>
                  <a:lnTo>
                    <a:pt x="29" y="0"/>
                  </a:lnTo>
                </a:path>
              </a:pathLst>
            </a:custGeom>
            <a:noFill/>
            <a:ln w="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id-ID" sz="2400">
                <a:latin typeface="Times New Roman" pitchFamily="18" charset="0"/>
              </a:endParaRPr>
            </a:p>
          </p:txBody>
        </p:sp>
        <p:sp>
          <p:nvSpPr>
            <p:cNvPr id="42" name="Freeform 43"/>
            <p:cNvSpPr>
              <a:spLocks/>
            </p:cNvSpPr>
            <p:nvPr/>
          </p:nvSpPr>
          <p:spPr bwMode="auto">
            <a:xfrm>
              <a:off x="1807" y="2986"/>
              <a:ext cx="209" cy="163"/>
            </a:xfrm>
            <a:custGeom>
              <a:avLst/>
              <a:gdLst>
                <a:gd name="T0" fmla="*/ 1581 w 76"/>
                <a:gd name="T1" fmla="*/ 247 h 91"/>
                <a:gd name="T2" fmla="*/ 1436 w 76"/>
                <a:gd name="T3" fmla="*/ 154 h 91"/>
                <a:gd name="T4" fmla="*/ 1059 w 76"/>
                <a:gd name="T5" fmla="*/ 131 h 91"/>
                <a:gd name="T6" fmla="*/ 583 w 76"/>
                <a:gd name="T7" fmla="*/ 81 h 91"/>
                <a:gd name="T8" fmla="*/ 355 w 76"/>
                <a:gd name="T9" fmla="*/ 0 h 91"/>
                <a:gd name="T10" fmla="*/ 60 w 76"/>
                <a:gd name="T11" fmla="*/ 81 h 91"/>
                <a:gd name="T12" fmla="*/ 0 w 76"/>
                <a:gd name="T13" fmla="*/ 154 h 91"/>
                <a:gd name="T14" fmla="*/ 60 w 76"/>
                <a:gd name="T15" fmla="*/ 321 h 91"/>
                <a:gd name="T16" fmla="*/ 355 w 76"/>
                <a:gd name="T17" fmla="*/ 398 h 91"/>
                <a:gd name="T18" fmla="*/ 831 w 76"/>
                <a:gd name="T19" fmla="*/ 523 h 91"/>
                <a:gd name="T20" fmla="*/ 916 w 76"/>
                <a:gd name="T21" fmla="*/ 487 h 91"/>
                <a:gd name="T22" fmla="*/ 1141 w 76"/>
                <a:gd name="T23" fmla="*/ 398 h 91"/>
                <a:gd name="T24" fmla="*/ 1141 w 76"/>
                <a:gd name="T25" fmla="*/ 321 h 91"/>
                <a:gd name="T26" fmla="*/ 1474 w 76"/>
                <a:gd name="T27" fmla="*/ 288 h 91"/>
                <a:gd name="T28" fmla="*/ 1581 w 76"/>
                <a:gd name="T29" fmla="*/ 254 h 91"/>
                <a:gd name="T30" fmla="*/ 1581 w 76"/>
                <a:gd name="T31" fmla="*/ 247 h 9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76"/>
                <a:gd name="T49" fmla="*/ 0 h 91"/>
                <a:gd name="T50" fmla="*/ 76 w 76"/>
                <a:gd name="T51" fmla="*/ 91 h 9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76" h="91">
                  <a:moveTo>
                    <a:pt x="76" y="43"/>
                  </a:moveTo>
                  <a:lnTo>
                    <a:pt x="69" y="27"/>
                  </a:lnTo>
                  <a:lnTo>
                    <a:pt x="51" y="23"/>
                  </a:lnTo>
                  <a:lnTo>
                    <a:pt x="28" y="14"/>
                  </a:lnTo>
                  <a:lnTo>
                    <a:pt x="17" y="0"/>
                  </a:lnTo>
                  <a:lnTo>
                    <a:pt x="3" y="14"/>
                  </a:lnTo>
                  <a:lnTo>
                    <a:pt x="0" y="27"/>
                  </a:lnTo>
                  <a:lnTo>
                    <a:pt x="3" y="56"/>
                  </a:lnTo>
                  <a:lnTo>
                    <a:pt x="17" y="69"/>
                  </a:lnTo>
                  <a:lnTo>
                    <a:pt x="40" y="91"/>
                  </a:lnTo>
                  <a:lnTo>
                    <a:pt x="44" y="85"/>
                  </a:lnTo>
                  <a:lnTo>
                    <a:pt x="55" y="69"/>
                  </a:lnTo>
                  <a:lnTo>
                    <a:pt x="55" y="56"/>
                  </a:lnTo>
                  <a:lnTo>
                    <a:pt x="71" y="50"/>
                  </a:lnTo>
                  <a:lnTo>
                    <a:pt x="76" y="44"/>
                  </a:lnTo>
                  <a:lnTo>
                    <a:pt x="76" y="43"/>
                  </a:lnTo>
                  <a:close/>
                </a:path>
              </a:pathLst>
            </a:custGeom>
            <a:solidFill>
              <a:srgbClr val="F2E3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id-ID" sz="2400">
                <a:latin typeface="Times New Roman" pitchFamily="18" charset="0"/>
              </a:endParaRPr>
            </a:p>
          </p:txBody>
        </p:sp>
        <p:sp>
          <p:nvSpPr>
            <p:cNvPr id="43" name="Freeform 44"/>
            <p:cNvSpPr>
              <a:spLocks/>
            </p:cNvSpPr>
            <p:nvPr/>
          </p:nvSpPr>
          <p:spPr bwMode="auto">
            <a:xfrm>
              <a:off x="1807" y="2986"/>
              <a:ext cx="209" cy="163"/>
            </a:xfrm>
            <a:custGeom>
              <a:avLst/>
              <a:gdLst>
                <a:gd name="T0" fmla="*/ 1581 w 76"/>
                <a:gd name="T1" fmla="*/ 247 h 91"/>
                <a:gd name="T2" fmla="*/ 1436 w 76"/>
                <a:gd name="T3" fmla="*/ 154 h 91"/>
                <a:gd name="T4" fmla="*/ 1059 w 76"/>
                <a:gd name="T5" fmla="*/ 131 h 91"/>
                <a:gd name="T6" fmla="*/ 583 w 76"/>
                <a:gd name="T7" fmla="*/ 81 h 91"/>
                <a:gd name="T8" fmla="*/ 355 w 76"/>
                <a:gd name="T9" fmla="*/ 0 h 91"/>
                <a:gd name="T10" fmla="*/ 60 w 76"/>
                <a:gd name="T11" fmla="*/ 81 h 91"/>
                <a:gd name="T12" fmla="*/ 0 w 76"/>
                <a:gd name="T13" fmla="*/ 154 h 91"/>
                <a:gd name="T14" fmla="*/ 60 w 76"/>
                <a:gd name="T15" fmla="*/ 321 h 91"/>
                <a:gd name="T16" fmla="*/ 355 w 76"/>
                <a:gd name="T17" fmla="*/ 398 h 91"/>
                <a:gd name="T18" fmla="*/ 831 w 76"/>
                <a:gd name="T19" fmla="*/ 523 h 91"/>
                <a:gd name="T20" fmla="*/ 916 w 76"/>
                <a:gd name="T21" fmla="*/ 487 h 91"/>
                <a:gd name="T22" fmla="*/ 1141 w 76"/>
                <a:gd name="T23" fmla="*/ 398 h 91"/>
                <a:gd name="T24" fmla="*/ 1141 w 76"/>
                <a:gd name="T25" fmla="*/ 321 h 91"/>
                <a:gd name="T26" fmla="*/ 1474 w 76"/>
                <a:gd name="T27" fmla="*/ 288 h 91"/>
                <a:gd name="T28" fmla="*/ 1581 w 76"/>
                <a:gd name="T29" fmla="*/ 254 h 91"/>
                <a:gd name="T30" fmla="*/ 1581 w 76"/>
                <a:gd name="T31" fmla="*/ 247 h 9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76"/>
                <a:gd name="T49" fmla="*/ 0 h 91"/>
                <a:gd name="T50" fmla="*/ 76 w 76"/>
                <a:gd name="T51" fmla="*/ 91 h 9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76" h="91">
                  <a:moveTo>
                    <a:pt x="76" y="43"/>
                  </a:moveTo>
                  <a:lnTo>
                    <a:pt x="69" y="27"/>
                  </a:lnTo>
                  <a:lnTo>
                    <a:pt x="51" y="23"/>
                  </a:lnTo>
                  <a:lnTo>
                    <a:pt x="28" y="14"/>
                  </a:lnTo>
                  <a:lnTo>
                    <a:pt x="17" y="0"/>
                  </a:lnTo>
                  <a:lnTo>
                    <a:pt x="3" y="14"/>
                  </a:lnTo>
                  <a:lnTo>
                    <a:pt x="0" y="27"/>
                  </a:lnTo>
                  <a:lnTo>
                    <a:pt x="3" y="56"/>
                  </a:lnTo>
                  <a:lnTo>
                    <a:pt x="17" y="69"/>
                  </a:lnTo>
                  <a:lnTo>
                    <a:pt x="40" y="91"/>
                  </a:lnTo>
                  <a:lnTo>
                    <a:pt x="44" y="85"/>
                  </a:lnTo>
                  <a:lnTo>
                    <a:pt x="55" y="69"/>
                  </a:lnTo>
                  <a:lnTo>
                    <a:pt x="55" y="56"/>
                  </a:lnTo>
                  <a:lnTo>
                    <a:pt x="71" y="50"/>
                  </a:lnTo>
                  <a:lnTo>
                    <a:pt x="76" y="44"/>
                  </a:lnTo>
                  <a:lnTo>
                    <a:pt x="76" y="43"/>
                  </a:lnTo>
                </a:path>
              </a:pathLst>
            </a:custGeom>
            <a:noFill/>
            <a:ln w="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id-ID" sz="2400">
                <a:latin typeface="Times New Roman" pitchFamily="18" charset="0"/>
              </a:endParaRPr>
            </a:p>
          </p:txBody>
        </p:sp>
        <p:sp>
          <p:nvSpPr>
            <p:cNvPr id="44" name="Freeform 45"/>
            <p:cNvSpPr>
              <a:spLocks/>
            </p:cNvSpPr>
            <p:nvPr/>
          </p:nvSpPr>
          <p:spPr bwMode="auto">
            <a:xfrm>
              <a:off x="1602" y="2785"/>
              <a:ext cx="356" cy="461"/>
            </a:xfrm>
            <a:custGeom>
              <a:avLst/>
              <a:gdLst>
                <a:gd name="T0" fmla="*/ 660 w 130"/>
                <a:gd name="T1" fmla="*/ 0 h 259"/>
                <a:gd name="T2" fmla="*/ 509 w 130"/>
                <a:gd name="T3" fmla="*/ 21 h 259"/>
                <a:gd name="T4" fmla="*/ 271 w 130"/>
                <a:gd name="T5" fmla="*/ 109 h 259"/>
                <a:gd name="T6" fmla="*/ 0 w 130"/>
                <a:gd name="T7" fmla="*/ 215 h 259"/>
                <a:gd name="T8" fmla="*/ 435 w 130"/>
                <a:gd name="T9" fmla="*/ 447 h 259"/>
                <a:gd name="T10" fmla="*/ 435 w 130"/>
                <a:gd name="T11" fmla="*/ 609 h 259"/>
                <a:gd name="T12" fmla="*/ 435 w 130"/>
                <a:gd name="T13" fmla="*/ 682 h 259"/>
                <a:gd name="T14" fmla="*/ 509 w 130"/>
                <a:gd name="T15" fmla="*/ 789 h 259"/>
                <a:gd name="T16" fmla="*/ 435 w 130"/>
                <a:gd name="T17" fmla="*/ 1116 h 259"/>
                <a:gd name="T18" fmla="*/ 435 w 130"/>
                <a:gd name="T19" fmla="*/ 1223 h 259"/>
                <a:gd name="T20" fmla="*/ 780 w 130"/>
                <a:gd name="T21" fmla="*/ 1308 h 259"/>
                <a:gd name="T22" fmla="*/ 945 w 130"/>
                <a:gd name="T23" fmla="*/ 1438 h 259"/>
                <a:gd name="T24" fmla="*/ 1251 w 130"/>
                <a:gd name="T25" fmla="*/ 1461 h 259"/>
                <a:gd name="T26" fmla="*/ 1027 w 130"/>
                <a:gd name="T27" fmla="*/ 1280 h 259"/>
                <a:gd name="T28" fmla="*/ 780 w 130"/>
                <a:gd name="T29" fmla="*/ 1201 h 259"/>
                <a:gd name="T30" fmla="*/ 945 w 130"/>
                <a:gd name="T31" fmla="*/ 931 h 259"/>
                <a:gd name="T32" fmla="*/ 945 w 130"/>
                <a:gd name="T33" fmla="*/ 780 h 259"/>
                <a:gd name="T34" fmla="*/ 1251 w 130"/>
                <a:gd name="T35" fmla="*/ 789 h 259"/>
                <a:gd name="T36" fmla="*/ 1536 w 130"/>
                <a:gd name="T37" fmla="*/ 789 h 259"/>
                <a:gd name="T38" fmla="*/ 1605 w 130"/>
                <a:gd name="T39" fmla="*/ 716 h 259"/>
                <a:gd name="T40" fmla="*/ 1890 w 130"/>
                <a:gd name="T41" fmla="*/ 637 h 259"/>
                <a:gd name="T42" fmla="*/ 2114 w 130"/>
                <a:gd name="T43" fmla="*/ 716 h 259"/>
                <a:gd name="T44" fmla="*/ 2670 w 130"/>
                <a:gd name="T45" fmla="*/ 780 h 259"/>
                <a:gd name="T46" fmla="*/ 2670 w 130"/>
                <a:gd name="T47" fmla="*/ 682 h 259"/>
                <a:gd name="T48" fmla="*/ 2670 w 130"/>
                <a:gd name="T49" fmla="*/ 552 h 259"/>
                <a:gd name="T50" fmla="*/ 2588 w 130"/>
                <a:gd name="T51" fmla="*/ 447 h 259"/>
                <a:gd name="T52" fmla="*/ 2114 w 130"/>
                <a:gd name="T53" fmla="*/ 295 h 259"/>
                <a:gd name="T54" fmla="*/ 1890 w 130"/>
                <a:gd name="T55" fmla="*/ 215 h 259"/>
                <a:gd name="T56" fmla="*/ 1605 w 130"/>
                <a:gd name="T57" fmla="*/ 215 h 259"/>
                <a:gd name="T58" fmla="*/ 1251 w 130"/>
                <a:gd name="T59" fmla="*/ 295 h 259"/>
                <a:gd name="T60" fmla="*/ 1027 w 130"/>
                <a:gd name="T61" fmla="*/ 215 h 259"/>
                <a:gd name="T62" fmla="*/ 1027 w 130"/>
                <a:gd name="T63" fmla="*/ 73 h 259"/>
                <a:gd name="T64" fmla="*/ 945 w 130"/>
                <a:gd name="T65" fmla="*/ 21 h 259"/>
                <a:gd name="T66" fmla="*/ 660 w 130"/>
                <a:gd name="T67" fmla="*/ 0 h 25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30"/>
                <a:gd name="T103" fmla="*/ 0 h 259"/>
                <a:gd name="T104" fmla="*/ 130 w 130"/>
                <a:gd name="T105" fmla="*/ 259 h 25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30" h="259">
                  <a:moveTo>
                    <a:pt x="32" y="0"/>
                  </a:moveTo>
                  <a:lnTo>
                    <a:pt x="25" y="4"/>
                  </a:lnTo>
                  <a:lnTo>
                    <a:pt x="13" y="19"/>
                  </a:lnTo>
                  <a:lnTo>
                    <a:pt x="0" y="38"/>
                  </a:lnTo>
                  <a:lnTo>
                    <a:pt x="21" y="79"/>
                  </a:lnTo>
                  <a:lnTo>
                    <a:pt x="21" y="108"/>
                  </a:lnTo>
                  <a:lnTo>
                    <a:pt x="21" y="121"/>
                  </a:lnTo>
                  <a:lnTo>
                    <a:pt x="25" y="140"/>
                  </a:lnTo>
                  <a:lnTo>
                    <a:pt x="21" y="198"/>
                  </a:lnTo>
                  <a:lnTo>
                    <a:pt x="21" y="217"/>
                  </a:lnTo>
                  <a:lnTo>
                    <a:pt x="38" y="232"/>
                  </a:lnTo>
                  <a:lnTo>
                    <a:pt x="46" y="255"/>
                  </a:lnTo>
                  <a:lnTo>
                    <a:pt x="61" y="259"/>
                  </a:lnTo>
                  <a:lnTo>
                    <a:pt x="50" y="227"/>
                  </a:lnTo>
                  <a:lnTo>
                    <a:pt x="38" y="213"/>
                  </a:lnTo>
                  <a:lnTo>
                    <a:pt x="46" y="165"/>
                  </a:lnTo>
                  <a:lnTo>
                    <a:pt x="46" y="138"/>
                  </a:lnTo>
                  <a:lnTo>
                    <a:pt x="61" y="140"/>
                  </a:lnTo>
                  <a:lnTo>
                    <a:pt x="75" y="140"/>
                  </a:lnTo>
                  <a:lnTo>
                    <a:pt x="78" y="127"/>
                  </a:lnTo>
                  <a:lnTo>
                    <a:pt x="92" y="113"/>
                  </a:lnTo>
                  <a:lnTo>
                    <a:pt x="103" y="127"/>
                  </a:lnTo>
                  <a:lnTo>
                    <a:pt x="130" y="138"/>
                  </a:lnTo>
                  <a:lnTo>
                    <a:pt x="130" y="121"/>
                  </a:lnTo>
                  <a:lnTo>
                    <a:pt x="130" y="98"/>
                  </a:lnTo>
                  <a:lnTo>
                    <a:pt x="126" y="79"/>
                  </a:lnTo>
                  <a:lnTo>
                    <a:pt x="103" y="52"/>
                  </a:lnTo>
                  <a:lnTo>
                    <a:pt x="92" y="38"/>
                  </a:lnTo>
                  <a:lnTo>
                    <a:pt x="78" y="38"/>
                  </a:lnTo>
                  <a:lnTo>
                    <a:pt x="61" y="52"/>
                  </a:lnTo>
                  <a:lnTo>
                    <a:pt x="50" y="38"/>
                  </a:lnTo>
                  <a:lnTo>
                    <a:pt x="50" y="13"/>
                  </a:lnTo>
                  <a:lnTo>
                    <a:pt x="46" y="4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E0E1E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id-ID" sz="2400">
                <a:latin typeface="Times New Roman" pitchFamily="18" charset="0"/>
              </a:endParaRPr>
            </a:p>
          </p:txBody>
        </p:sp>
        <p:sp>
          <p:nvSpPr>
            <p:cNvPr id="45" name="Freeform 46"/>
            <p:cNvSpPr>
              <a:spLocks/>
            </p:cNvSpPr>
            <p:nvPr/>
          </p:nvSpPr>
          <p:spPr bwMode="auto">
            <a:xfrm>
              <a:off x="1602" y="2785"/>
              <a:ext cx="356" cy="461"/>
            </a:xfrm>
            <a:custGeom>
              <a:avLst/>
              <a:gdLst>
                <a:gd name="T0" fmla="*/ 660 w 130"/>
                <a:gd name="T1" fmla="*/ 0 h 259"/>
                <a:gd name="T2" fmla="*/ 509 w 130"/>
                <a:gd name="T3" fmla="*/ 21 h 259"/>
                <a:gd name="T4" fmla="*/ 271 w 130"/>
                <a:gd name="T5" fmla="*/ 109 h 259"/>
                <a:gd name="T6" fmla="*/ 0 w 130"/>
                <a:gd name="T7" fmla="*/ 215 h 259"/>
                <a:gd name="T8" fmla="*/ 435 w 130"/>
                <a:gd name="T9" fmla="*/ 447 h 259"/>
                <a:gd name="T10" fmla="*/ 435 w 130"/>
                <a:gd name="T11" fmla="*/ 609 h 259"/>
                <a:gd name="T12" fmla="*/ 435 w 130"/>
                <a:gd name="T13" fmla="*/ 682 h 259"/>
                <a:gd name="T14" fmla="*/ 509 w 130"/>
                <a:gd name="T15" fmla="*/ 789 h 259"/>
                <a:gd name="T16" fmla="*/ 435 w 130"/>
                <a:gd name="T17" fmla="*/ 1116 h 259"/>
                <a:gd name="T18" fmla="*/ 435 w 130"/>
                <a:gd name="T19" fmla="*/ 1223 h 259"/>
                <a:gd name="T20" fmla="*/ 780 w 130"/>
                <a:gd name="T21" fmla="*/ 1308 h 259"/>
                <a:gd name="T22" fmla="*/ 945 w 130"/>
                <a:gd name="T23" fmla="*/ 1438 h 259"/>
                <a:gd name="T24" fmla="*/ 1251 w 130"/>
                <a:gd name="T25" fmla="*/ 1461 h 259"/>
                <a:gd name="T26" fmla="*/ 1027 w 130"/>
                <a:gd name="T27" fmla="*/ 1280 h 259"/>
                <a:gd name="T28" fmla="*/ 780 w 130"/>
                <a:gd name="T29" fmla="*/ 1201 h 259"/>
                <a:gd name="T30" fmla="*/ 945 w 130"/>
                <a:gd name="T31" fmla="*/ 931 h 259"/>
                <a:gd name="T32" fmla="*/ 945 w 130"/>
                <a:gd name="T33" fmla="*/ 780 h 259"/>
                <a:gd name="T34" fmla="*/ 1251 w 130"/>
                <a:gd name="T35" fmla="*/ 789 h 259"/>
                <a:gd name="T36" fmla="*/ 1536 w 130"/>
                <a:gd name="T37" fmla="*/ 789 h 259"/>
                <a:gd name="T38" fmla="*/ 1605 w 130"/>
                <a:gd name="T39" fmla="*/ 716 h 259"/>
                <a:gd name="T40" fmla="*/ 1890 w 130"/>
                <a:gd name="T41" fmla="*/ 637 h 259"/>
                <a:gd name="T42" fmla="*/ 2114 w 130"/>
                <a:gd name="T43" fmla="*/ 716 h 259"/>
                <a:gd name="T44" fmla="*/ 2670 w 130"/>
                <a:gd name="T45" fmla="*/ 780 h 259"/>
                <a:gd name="T46" fmla="*/ 2670 w 130"/>
                <a:gd name="T47" fmla="*/ 682 h 259"/>
                <a:gd name="T48" fmla="*/ 2670 w 130"/>
                <a:gd name="T49" fmla="*/ 552 h 259"/>
                <a:gd name="T50" fmla="*/ 2588 w 130"/>
                <a:gd name="T51" fmla="*/ 447 h 259"/>
                <a:gd name="T52" fmla="*/ 2114 w 130"/>
                <a:gd name="T53" fmla="*/ 295 h 259"/>
                <a:gd name="T54" fmla="*/ 1890 w 130"/>
                <a:gd name="T55" fmla="*/ 215 h 259"/>
                <a:gd name="T56" fmla="*/ 1605 w 130"/>
                <a:gd name="T57" fmla="*/ 215 h 259"/>
                <a:gd name="T58" fmla="*/ 1251 w 130"/>
                <a:gd name="T59" fmla="*/ 295 h 259"/>
                <a:gd name="T60" fmla="*/ 1027 w 130"/>
                <a:gd name="T61" fmla="*/ 215 h 259"/>
                <a:gd name="T62" fmla="*/ 1027 w 130"/>
                <a:gd name="T63" fmla="*/ 73 h 259"/>
                <a:gd name="T64" fmla="*/ 945 w 130"/>
                <a:gd name="T65" fmla="*/ 21 h 259"/>
                <a:gd name="T66" fmla="*/ 660 w 130"/>
                <a:gd name="T67" fmla="*/ 0 h 25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30"/>
                <a:gd name="T103" fmla="*/ 0 h 259"/>
                <a:gd name="T104" fmla="*/ 130 w 130"/>
                <a:gd name="T105" fmla="*/ 259 h 25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30" h="259">
                  <a:moveTo>
                    <a:pt x="32" y="0"/>
                  </a:moveTo>
                  <a:lnTo>
                    <a:pt x="25" y="4"/>
                  </a:lnTo>
                  <a:lnTo>
                    <a:pt x="13" y="19"/>
                  </a:lnTo>
                  <a:lnTo>
                    <a:pt x="0" y="38"/>
                  </a:lnTo>
                  <a:lnTo>
                    <a:pt x="21" y="79"/>
                  </a:lnTo>
                  <a:lnTo>
                    <a:pt x="21" y="108"/>
                  </a:lnTo>
                  <a:lnTo>
                    <a:pt x="21" y="121"/>
                  </a:lnTo>
                  <a:lnTo>
                    <a:pt x="25" y="140"/>
                  </a:lnTo>
                  <a:lnTo>
                    <a:pt x="21" y="198"/>
                  </a:lnTo>
                  <a:lnTo>
                    <a:pt x="21" y="217"/>
                  </a:lnTo>
                  <a:lnTo>
                    <a:pt x="38" y="232"/>
                  </a:lnTo>
                  <a:lnTo>
                    <a:pt x="46" y="255"/>
                  </a:lnTo>
                  <a:lnTo>
                    <a:pt x="61" y="259"/>
                  </a:lnTo>
                  <a:lnTo>
                    <a:pt x="50" y="227"/>
                  </a:lnTo>
                  <a:lnTo>
                    <a:pt x="38" y="213"/>
                  </a:lnTo>
                  <a:lnTo>
                    <a:pt x="46" y="165"/>
                  </a:lnTo>
                  <a:lnTo>
                    <a:pt x="46" y="138"/>
                  </a:lnTo>
                  <a:lnTo>
                    <a:pt x="61" y="140"/>
                  </a:lnTo>
                  <a:lnTo>
                    <a:pt x="75" y="140"/>
                  </a:lnTo>
                  <a:lnTo>
                    <a:pt x="78" y="127"/>
                  </a:lnTo>
                  <a:lnTo>
                    <a:pt x="92" y="113"/>
                  </a:lnTo>
                  <a:lnTo>
                    <a:pt x="103" y="127"/>
                  </a:lnTo>
                  <a:lnTo>
                    <a:pt x="130" y="138"/>
                  </a:lnTo>
                  <a:lnTo>
                    <a:pt x="130" y="121"/>
                  </a:lnTo>
                  <a:lnTo>
                    <a:pt x="130" y="98"/>
                  </a:lnTo>
                  <a:lnTo>
                    <a:pt x="126" y="79"/>
                  </a:lnTo>
                  <a:lnTo>
                    <a:pt x="103" y="52"/>
                  </a:lnTo>
                  <a:lnTo>
                    <a:pt x="92" y="38"/>
                  </a:lnTo>
                  <a:lnTo>
                    <a:pt x="78" y="38"/>
                  </a:lnTo>
                  <a:lnTo>
                    <a:pt x="61" y="52"/>
                  </a:lnTo>
                  <a:lnTo>
                    <a:pt x="50" y="38"/>
                  </a:lnTo>
                  <a:lnTo>
                    <a:pt x="50" y="13"/>
                  </a:lnTo>
                  <a:lnTo>
                    <a:pt x="46" y="4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2E3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id-ID" sz="2400">
                <a:latin typeface="Times New Roman" pitchFamily="18" charset="0"/>
              </a:endParaRPr>
            </a:p>
          </p:txBody>
        </p:sp>
        <p:sp>
          <p:nvSpPr>
            <p:cNvPr id="46" name="Freeform 47"/>
            <p:cNvSpPr>
              <a:spLocks/>
            </p:cNvSpPr>
            <p:nvPr/>
          </p:nvSpPr>
          <p:spPr bwMode="auto">
            <a:xfrm>
              <a:off x="1602" y="2785"/>
              <a:ext cx="356" cy="461"/>
            </a:xfrm>
            <a:custGeom>
              <a:avLst/>
              <a:gdLst>
                <a:gd name="T0" fmla="*/ 660 w 130"/>
                <a:gd name="T1" fmla="*/ 0 h 259"/>
                <a:gd name="T2" fmla="*/ 509 w 130"/>
                <a:gd name="T3" fmla="*/ 21 h 259"/>
                <a:gd name="T4" fmla="*/ 271 w 130"/>
                <a:gd name="T5" fmla="*/ 109 h 259"/>
                <a:gd name="T6" fmla="*/ 0 w 130"/>
                <a:gd name="T7" fmla="*/ 215 h 259"/>
                <a:gd name="T8" fmla="*/ 435 w 130"/>
                <a:gd name="T9" fmla="*/ 447 h 259"/>
                <a:gd name="T10" fmla="*/ 435 w 130"/>
                <a:gd name="T11" fmla="*/ 609 h 259"/>
                <a:gd name="T12" fmla="*/ 435 w 130"/>
                <a:gd name="T13" fmla="*/ 682 h 259"/>
                <a:gd name="T14" fmla="*/ 509 w 130"/>
                <a:gd name="T15" fmla="*/ 789 h 259"/>
                <a:gd name="T16" fmla="*/ 435 w 130"/>
                <a:gd name="T17" fmla="*/ 1116 h 259"/>
                <a:gd name="T18" fmla="*/ 435 w 130"/>
                <a:gd name="T19" fmla="*/ 1223 h 259"/>
                <a:gd name="T20" fmla="*/ 780 w 130"/>
                <a:gd name="T21" fmla="*/ 1308 h 259"/>
                <a:gd name="T22" fmla="*/ 945 w 130"/>
                <a:gd name="T23" fmla="*/ 1438 h 259"/>
                <a:gd name="T24" fmla="*/ 1251 w 130"/>
                <a:gd name="T25" fmla="*/ 1461 h 259"/>
                <a:gd name="T26" fmla="*/ 1027 w 130"/>
                <a:gd name="T27" fmla="*/ 1280 h 259"/>
                <a:gd name="T28" fmla="*/ 780 w 130"/>
                <a:gd name="T29" fmla="*/ 1201 h 259"/>
                <a:gd name="T30" fmla="*/ 945 w 130"/>
                <a:gd name="T31" fmla="*/ 931 h 259"/>
                <a:gd name="T32" fmla="*/ 945 w 130"/>
                <a:gd name="T33" fmla="*/ 780 h 259"/>
                <a:gd name="T34" fmla="*/ 1251 w 130"/>
                <a:gd name="T35" fmla="*/ 789 h 259"/>
                <a:gd name="T36" fmla="*/ 1536 w 130"/>
                <a:gd name="T37" fmla="*/ 789 h 259"/>
                <a:gd name="T38" fmla="*/ 1605 w 130"/>
                <a:gd name="T39" fmla="*/ 716 h 259"/>
                <a:gd name="T40" fmla="*/ 1890 w 130"/>
                <a:gd name="T41" fmla="*/ 637 h 259"/>
                <a:gd name="T42" fmla="*/ 2114 w 130"/>
                <a:gd name="T43" fmla="*/ 716 h 259"/>
                <a:gd name="T44" fmla="*/ 2670 w 130"/>
                <a:gd name="T45" fmla="*/ 780 h 259"/>
                <a:gd name="T46" fmla="*/ 2670 w 130"/>
                <a:gd name="T47" fmla="*/ 682 h 259"/>
                <a:gd name="T48" fmla="*/ 2670 w 130"/>
                <a:gd name="T49" fmla="*/ 552 h 259"/>
                <a:gd name="T50" fmla="*/ 2588 w 130"/>
                <a:gd name="T51" fmla="*/ 447 h 259"/>
                <a:gd name="T52" fmla="*/ 2114 w 130"/>
                <a:gd name="T53" fmla="*/ 295 h 259"/>
                <a:gd name="T54" fmla="*/ 1890 w 130"/>
                <a:gd name="T55" fmla="*/ 215 h 259"/>
                <a:gd name="T56" fmla="*/ 1605 w 130"/>
                <a:gd name="T57" fmla="*/ 215 h 259"/>
                <a:gd name="T58" fmla="*/ 1251 w 130"/>
                <a:gd name="T59" fmla="*/ 295 h 259"/>
                <a:gd name="T60" fmla="*/ 1027 w 130"/>
                <a:gd name="T61" fmla="*/ 215 h 259"/>
                <a:gd name="T62" fmla="*/ 1027 w 130"/>
                <a:gd name="T63" fmla="*/ 73 h 259"/>
                <a:gd name="T64" fmla="*/ 945 w 130"/>
                <a:gd name="T65" fmla="*/ 21 h 259"/>
                <a:gd name="T66" fmla="*/ 660 w 130"/>
                <a:gd name="T67" fmla="*/ 0 h 25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30"/>
                <a:gd name="T103" fmla="*/ 0 h 259"/>
                <a:gd name="T104" fmla="*/ 130 w 130"/>
                <a:gd name="T105" fmla="*/ 259 h 25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30" h="259">
                  <a:moveTo>
                    <a:pt x="32" y="0"/>
                  </a:moveTo>
                  <a:lnTo>
                    <a:pt x="25" y="4"/>
                  </a:lnTo>
                  <a:lnTo>
                    <a:pt x="13" y="19"/>
                  </a:lnTo>
                  <a:lnTo>
                    <a:pt x="0" y="38"/>
                  </a:lnTo>
                  <a:lnTo>
                    <a:pt x="21" y="79"/>
                  </a:lnTo>
                  <a:lnTo>
                    <a:pt x="21" y="108"/>
                  </a:lnTo>
                  <a:lnTo>
                    <a:pt x="21" y="121"/>
                  </a:lnTo>
                  <a:lnTo>
                    <a:pt x="25" y="140"/>
                  </a:lnTo>
                  <a:lnTo>
                    <a:pt x="21" y="198"/>
                  </a:lnTo>
                  <a:lnTo>
                    <a:pt x="21" y="217"/>
                  </a:lnTo>
                  <a:lnTo>
                    <a:pt x="38" y="232"/>
                  </a:lnTo>
                  <a:lnTo>
                    <a:pt x="46" y="255"/>
                  </a:lnTo>
                  <a:lnTo>
                    <a:pt x="61" y="259"/>
                  </a:lnTo>
                  <a:lnTo>
                    <a:pt x="50" y="227"/>
                  </a:lnTo>
                  <a:lnTo>
                    <a:pt x="38" y="213"/>
                  </a:lnTo>
                  <a:lnTo>
                    <a:pt x="46" y="165"/>
                  </a:lnTo>
                  <a:lnTo>
                    <a:pt x="46" y="138"/>
                  </a:lnTo>
                  <a:lnTo>
                    <a:pt x="61" y="140"/>
                  </a:lnTo>
                  <a:lnTo>
                    <a:pt x="75" y="140"/>
                  </a:lnTo>
                  <a:lnTo>
                    <a:pt x="78" y="127"/>
                  </a:lnTo>
                  <a:lnTo>
                    <a:pt x="92" y="113"/>
                  </a:lnTo>
                  <a:lnTo>
                    <a:pt x="103" y="127"/>
                  </a:lnTo>
                  <a:lnTo>
                    <a:pt x="130" y="138"/>
                  </a:lnTo>
                  <a:lnTo>
                    <a:pt x="130" y="121"/>
                  </a:lnTo>
                  <a:lnTo>
                    <a:pt x="130" y="98"/>
                  </a:lnTo>
                  <a:lnTo>
                    <a:pt x="126" y="79"/>
                  </a:lnTo>
                  <a:lnTo>
                    <a:pt x="103" y="52"/>
                  </a:lnTo>
                  <a:lnTo>
                    <a:pt x="92" y="38"/>
                  </a:lnTo>
                  <a:lnTo>
                    <a:pt x="78" y="38"/>
                  </a:lnTo>
                  <a:lnTo>
                    <a:pt x="61" y="52"/>
                  </a:lnTo>
                  <a:lnTo>
                    <a:pt x="50" y="38"/>
                  </a:lnTo>
                  <a:lnTo>
                    <a:pt x="50" y="13"/>
                  </a:lnTo>
                  <a:lnTo>
                    <a:pt x="46" y="4"/>
                  </a:lnTo>
                  <a:lnTo>
                    <a:pt x="32" y="0"/>
                  </a:lnTo>
                </a:path>
              </a:pathLst>
            </a:custGeom>
            <a:noFill/>
            <a:ln w="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id-ID" sz="2400">
                <a:latin typeface="Times New Roman" pitchFamily="18" charset="0"/>
              </a:endParaRPr>
            </a:p>
          </p:txBody>
        </p:sp>
        <p:sp>
          <p:nvSpPr>
            <p:cNvPr id="47" name="Freeform 48"/>
            <p:cNvSpPr>
              <a:spLocks/>
            </p:cNvSpPr>
            <p:nvPr/>
          </p:nvSpPr>
          <p:spPr bwMode="auto">
            <a:xfrm>
              <a:off x="1375" y="2490"/>
              <a:ext cx="394" cy="590"/>
            </a:xfrm>
            <a:custGeom>
              <a:avLst/>
              <a:gdLst>
                <a:gd name="T0" fmla="*/ 1332 w 144"/>
                <a:gd name="T1" fmla="*/ 0 h 330"/>
                <a:gd name="T2" fmla="*/ 1108 w 144"/>
                <a:gd name="T3" fmla="*/ 73 h 330"/>
                <a:gd name="T4" fmla="*/ 755 w 144"/>
                <a:gd name="T5" fmla="*/ 195 h 330"/>
                <a:gd name="T6" fmla="*/ 471 w 144"/>
                <a:gd name="T7" fmla="*/ 349 h 330"/>
                <a:gd name="T8" fmla="*/ 471 w 144"/>
                <a:gd name="T9" fmla="*/ 536 h 330"/>
                <a:gd name="T10" fmla="*/ 246 w 144"/>
                <a:gd name="T11" fmla="*/ 536 h 330"/>
                <a:gd name="T12" fmla="*/ 164 w 144"/>
                <a:gd name="T13" fmla="*/ 624 h 330"/>
                <a:gd name="T14" fmla="*/ 38 w 144"/>
                <a:gd name="T15" fmla="*/ 812 h 330"/>
                <a:gd name="T16" fmla="*/ 0 w 144"/>
                <a:gd name="T17" fmla="*/ 885 h 330"/>
                <a:gd name="T18" fmla="*/ 328 w 144"/>
                <a:gd name="T19" fmla="*/ 965 h 330"/>
                <a:gd name="T20" fmla="*/ 591 w 144"/>
                <a:gd name="T21" fmla="*/ 1241 h 330"/>
                <a:gd name="T22" fmla="*/ 837 w 144"/>
                <a:gd name="T23" fmla="*/ 1371 h 330"/>
                <a:gd name="T24" fmla="*/ 980 w 144"/>
                <a:gd name="T25" fmla="*/ 1395 h 330"/>
                <a:gd name="T26" fmla="*/ 1272 w 144"/>
                <a:gd name="T27" fmla="*/ 1395 h 330"/>
                <a:gd name="T28" fmla="*/ 1332 w 144"/>
                <a:gd name="T29" fmla="*/ 1241 h 330"/>
                <a:gd name="T30" fmla="*/ 1617 w 144"/>
                <a:gd name="T31" fmla="*/ 1314 h 330"/>
                <a:gd name="T32" fmla="*/ 1617 w 144"/>
                <a:gd name="T33" fmla="*/ 1423 h 330"/>
                <a:gd name="T34" fmla="*/ 1841 w 144"/>
                <a:gd name="T35" fmla="*/ 1559 h 330"/>
                <a:gd name="T36" fmla="*/ 1970 w 144"/>
                <a:gd name="T37" fmla="*/ 1589 h 330"/>
                <a:gd name="T38" fmla="*/ 1970 w 144"/>
                <a:gd name="T39" fmla="*/ 1741 h 330"/>
                <a:gd name="T40" fmla="*/ 2208 w 144"/>
                <a:gd name="T41" fmla="*/ 1886 h 330"/>
                <a:gd name="T42" fmla="*/ 2208 w 144"/>
                <a:gd name="T43" fmla="*/ 1732 h 330"/>
                <a:gd name="T44" fmla="*/ 2134 w 144"/>
                <a:gd name="T45" fmla="*/ 1634 h 330"/>
                <a:gd name="T46" fmla="*/ 2134 w 144"/>
                <a:gd name="T47" fmla="*/ 1423 h 330"/>
                <a:gd name="T48" fmla="*/ 1841 w 144"/>
                <a:gd name="T49" fmla="*/ 1291 h 330"/>
                <a:gd name="T50" fmla="*/ 1699 w 144"/>
                <a:gd name="T51" fmla="*/ 1160 h 330"/>
                <a:gd name="T52" fmla="*/ 1970 w 144"/>
                <a:gd name="T53" fmla="*/ 1051 h 330"/>
                <a:gd name="T54" fmla="*/ 2134 w 144"/>
                <a:gd name="T55" fmla="*/ 1001 h 330"/>
                <a:gd name="T56" fmla="*/ 2359 w 144"/>
                <a:gd name="T57" fmla="*/ 942 h 330"/>
                <a:gd name="T58" fmla="*/ 2643 w 144"/>
                <a:gd name="T59" fmla="*/ 812 h 330"/>
                <a:gd name="T60" fmla="*/ 2950 w 144"/>
                <a:gd name="T61" fmla="*/ 703 h 330"/>
                <a:gd name="T62" fmla="*/ 2829 w 144"/>
                <a:gd name="T63" fmla="*/ 515 h 330"/>
                <a:gd name="T64" fmla="*/ 2359 w 144"/>
                <a:gd name="T65" fmla="*/ 479 h 330"/>
                <a:gd name="T66" fmla="*/ 1970 w 144"/>
                <a:gd name="T67" fmla="*/ 384 h 330"/>
                <a:gd name="T68" fmla="*/ 1970 w 144"/>
                <a:gd name="T69" fmla="*/ 204 h 330"/>
                <a:gd name="T70" fmla="*/ 1699 w 144"/>
                <a:gd name="T71" fmla="*/ 57 h 330"/>
                <a:gd name="T72" fmla="*/ 1617 w 144"/>
                <a:gd name="T73" fmla="*/ 36 h 330"/>
                <a:gd name="T74" fmla="*/ 1332 w 144"/>
                <a:gd name="T75" fmla="*/ 0 h 33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44"/>
                <a:gd name="T115" fmla="*/ 0 h 330"/>
                <a:gd name="T116" fmla="*/ 144 w 144"/>
                <a:gd name="T117" fmla="*/ 330 h 33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44" h="330">
                  <a:moveTo>
                    <a:pt x="65" y="0"/>
                  </a:moveTo>
                  <a:lnTo>
                    <a:pt x="54" y="13"/>
                  </a:lnTo>
                  <a:lnTo>
                    <a:pt x="37" y="34"/>
                  </a:lnTo>
                  <a:lnTo>
                    <a:pt x="23" y="61"/>
                  </a:lnTo>
                  <a:lnTo>
                    <a:pt x="23" y="94"/>
                  </a:lnTo>
                  <a:lnTo>
                    <a:pt x="12" y="94"/>
                  </a:lnTo>
                  <a:lnTo>
                    <a:pt x="8" y="109"/>
                  </a:lnTo>
                  <a:lnTo>
                    <a:pt x="2" y="142"/>
                  </a:lnTo>
                  <a:lnTo>
                    <a:pt x="0" y="155"/>
                  </a:lnTo>
                  <a:lnTo>
                    <a:pt x="16" y="169"/>
                  </a:lnTo>
                  <a:lnTo>
                    <a:pt x="29" y="217"/>
                  </a:lnTo>
                  <a:lnTo>
                    <a:pt x="41" y="240"/>
                  </a:lnTo>
                  <a:lnTo>
                    <a:pt x="48" y="244"/>
                  </a:lnTo>
                  <a:lnTo>
                    <a:pt x="62" y="244"/>
                  </a:lnTo>
                  <a:lnTo>
                    <a:pt x="65" y="217"/>
                  </a:lnTo>
                  <a:lnTo>
                    <a:pt x="79" y="230"/>
                  </a:lnTo>
                  <a:lnTo>
                    <a:pt x="79" y="249"/>
                  </a:lnTo>
                  <a:lnTo>
                    <a:pt x="90" y="273"/>
                  </a:lnTo>
                  <a:lnTo>
                    <a:pt x="96" y="278"/>
                  </a:lnTo>
                  <a:lnTo>
                    <a:pt x="96" y="305"/>
                  </a:lnTo>
                  <a:lnTo>
                    <a:pt x="108" y="330"/>
                  </a:lnTo>
                  <a:lnTo>
                    <a:pt x="108" y="303"/>
                  </a:lnTo>
                  <a:lnTo>
                    <a:pt x="104" y="286"/>
                  </a:lnTo>
                  <a:lnTo>
                    <a:pt x="104" y="249"/>
                  </a:lnTo>
                  <a:lnTo>
                    <a:pt x="90" y="226"/>
                  </a:lnTo>
                  <a:lnTo>
                    <a:pt x="83" y="203"/>
                  </a:lnTo>
                  <a:lnTo>
                    <a:pt x="96" y="184"/>
                  </a:lnTo>
                  <a:lnTo>
                    <a:pt x="104" y="175"/>
                  </a:lnTo>
                  <a:lnTo>
                    <a:pt x="115" y="165"/>
                  </a:lnTo>
                  <a:lnTo>
                    <a:pt x="129" y="142"/>
                  </a:lnTo>
                  <a:lnTo>
                    <a:pt x="144" y="123"/>
                  </a:lnTo>
                  <a:lnTo>
                    <a:pt x="138" y="90"/>
                  </a:lnTo>
                  <a:lnTo>
                    <a:pt x="115" y="84"/>
                  </a:lnTo>
                  <a:lnTo>
                    <a:pt x="96" y="67"/>
                  </a:lnTo>
                  <a:lnTo>
                    <a:pt x="96" y="36"/>
                  </a:lnTo>
                  <a:lnTo>
                    <a:pt x="83" y="10"/>
                  </a:lnTo>
                  <a:lnTo>
                    <a:pt x="79" y="6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E0E1E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id-ID" sz="2400">
                <a:latin typeface="Times New Roman" pitchFamily="18" charset="0"/>
              </a:endParaRPr>
            </a:p>
          </p:txBody>
        </p:sp>
        <p:sp>
          <p:nvSpPr>
            <p:cNvPr id="48" name="Freeform 49"/>
            <p:cNvSpPr>
              <a:spLocks/>
            </p:cNvSpPr>
            <p:nvPr/>
          </p:nvSpPr>
          <p:spPr bwMode="auto">
            <a:xfrm>
              <a:off x="1375" y="2490"/>
              <a:ext cx="394" cy="590"/>
            </a:xfrm>
            <a:custGeom>
              <a:avLst/>
              <a:gdLst>
                <a:gd name="T0" fmla="*/ 1332 w 144"/>
                <a:gd name="T1" fmla="*/ 0 h 330"/>
                <a:gd name="T2" fmla="*/ 1108 w 144"/>
                <a:gd name="T3" fmla="*/ 73 h 330"/>
                <a:gd name="T4" fmla="*/ 755 w 144"/>
                <a:gd name="T5" fmla="*/ 195 h 330"/>
                <a:gd name="T6" fmla="*/ 471 w 144"/>
                <a:gd name="T7" fmla="*/ 349 h 330"/>
                <a:gd name="T8" fmla="*/ 471 w 144"/>
                <a:gd name="T9" fmla="*/ 536 h 330"/>
                <a:gd name="T10" fmla="*/ 246 w 144"/>
                <a:gd name="T11" fmla="*/ 536 h 330"/>
                <a:gd name="T12" fmla="*/ 164 w 144"/>
                <a:gd name="T13" fmla="*/ 624 h 330"/>
                <a:gd name="T14" fmla="*/ 38 w 144"/>
                <a:gd name="T15" fmla="*/ 812 h 330"/>
                <a:gd name="T16" fmla="*/ 0 w 144"/>
                <a:gd name="T17" fmla="*/ 885 h 330"/>
                <a:gd name="T18" fmla="*/ 328 w 144"/>
                <a:gd name="T19" fmla="*/ 965 h 330"/>
                <a:gd name="T20" fmla="*/ 591 w 144"/>
                <a:gd name="T21" fmla="*/ 1241 h 330"/>
                <a:gd name="T22" fmla="*/ 837 w 144"/>
                <a:gd name="T23" fmla="*/ 1371 h 330"/>
                <a:gd name="T24" fmla="*/ 980 w 144"/>
                <a:gd name="T25" fmla="*/ 1395 h 330"/>
                <a:gd name="T26" fmla="*/ 1272 w 144"/>
                <a:gd name="T27" fmla="*/ 1395 h 330"/>
                <a:gd name="T28" fmla="*/ 1332 w 144"/>
                <a:gd name="T29" fmla="*/ 1241 h 330"/>
                <a:gd name="T30" fmla="*/ 1617 w 144"/>
                <a:gd name="T31" fmla="*/ 1314 h 330"/>
                <a:gd name="T32" fmla="*/ 1617 w 144"/>
                <a:gd name="T33" fmla="*/ 1423 h 330"/>
                <a:gd name="T34" fmla="*/ 1841 w 144"/>
                <a:gd name="T35" fmla="*/ 1559 h 330"/>
                <a:gd name="T36" fmla="*/ 1970 w 144"/>
                <a:gd name="T37" fmla="*/ 1589 h 330"/>
                <a:gd name="T38" fmla="*/ 1970 w 144"/>
                <a:gd name="T39" fmla="*/ 1741 h 330"/>
                <a:gd name="T40" fmla="*/ 2208 w 144"/>
                <a:gd name="T41" fmla="*/ 1886 h 330"/>
                <a:gd name="T42" fmla="*/ 2208 w 144"/>
                <a:gd name="T43" fmla="*/ 1732 h 330"/>
                <a:gd name="T44" fmla="*/ 2134 w 144"/>
                <a:gd name="T45" fmla="*/ 1634 h 330"/>
                <a:gd name="T46" fmla="*/ 2134 w 144"/>
                <a:gd name="T47" fmla="*/ 1423 h 330"/>
                <a:gd name="T48" fmla="*/ 1841 w 144"/>
                <a:gd name="T49" fmla="*/ 1291 h 330"/>
                <a:gd name="T50" fmla="*/ 1699 w 144"/>
                <a:gd name="T51" fmla="*/ 1160 h 330"/>
                <a:gd name="T52" fmla="*/ 1970 w 144"/>
                <a:gd name="T53" fmla="*/ 1051 h 330"/>
                <a:gd name="T54" fmla="*/ 2134 w 144"/>
                <a:gd name="T55" fmla="*/ 1001 h 330"/>
                <a:gd name="T56" fmla="*/ 2359 w 144"/>
                <a:gd name="T57" fmla="*/ 942 h 330"/>
                <a:gd name="T58" fmla="*/ 2643 w 144"/>
                <a:gd name="T59" fmla="*/ 812 h 330"/>
                <a:gd name="T60" fmla="*/ 2950 w 144"/>
                <a:gd name="T61" fmla="*/ 703 h 330"/>
                <a:gd name="T62" fmla="*/ 2829 w 144"/>
                <a:gd name="T63" fmla="*/ 515 h 330"/>
                <a:gd name="T64" fmla="*/ 2359 w 144"/>
                <a:gd name="T65" fmla="*/ 479 h 330"/>
                <a:gd name="T66" fmla="*/ 1970 w 144"/>
                <a:gd name="T67" fmla="*/ 384 h 330"/>
                <a:gd name="T68" fmla="*/ 1970 w 144"/>
                <a:gd name="T69" fmla="*/ 204 h 330"/>
                <a:gd name="T70" fmla="*/ 1699 w 144"/>
                <a:gd name="T71" fmla="*/ 57 h 330"/>
                <a:gd name="T72" fmla="*/ 1617 w 144"/>
                <a:gd name="T73" fmla="*/ 36 h 330"/>
                <a:gd name="T74" fmla="*/ 1332 w 144"/>
                <a:gd name="T75" fmla="*/ 0 h 33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44"/>
                <a:gd name="T115" fmla="*/ 0 h 330"/>
                <a:gd name="T116" fmla="*/ 144 w 144"/>
                <a:gd name="T117" fmla="*/ 330 h 33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44" h="330">
                  <a:moveTo>
                    <a:pt x="65" y="0"/>
                  </a:moveTo>
                  <a:lnTo>
                    <a:pt x="54" y="13"/>
                  </a:lnTo>
                  <a:lnTo>
                    <a:pt x="37" y="34"/>
                  </a:lnTo>
                  <a:lnTo>
                    <a:pt x="23" y="61"/>
                  </a:lnTo>
                  <a:lnTo>
                    <a:pt x="23" y="94"/>
                  </a:lnTo>
                  <a:lnTo>
                    <a:pt x="12" y="94"/>
                  </a:lnTo>
                  <a:lnTo>
                    <a:pt x="8" y="109"/>
                  </a:lnTo>
                  <a:lnTo>
                    <a:pt x="2" y="142"/>
                  </a:lnTo>
                  <a:lnTo>
                    <a:pt x="0" y="155"/>
                  </a:lnTo>
                  <a:lnTo>
                    <a:pt x="16" y="169"/>
                  </a:lnTo>
                  <a:lnTo>
                    <a:pt x="29" y="217"/>
                  </a:lnTo>
                  <a:lnTo>
                    <a:pt x="41" y="240"/>
                  </a:lnTo>
                  <a:lnTo>
                    <a:pt x="48" y="244"/>
                  </a:lnTo>
                  <a:lnTo>
                    <a:pt x="62" y="244"/>
                  </a:lnTo>
                  <a:lnTo>
                    <a:pt x="65" y="217"/>
                  </a:lnTo>
                  <a:lnTo>
                    <a:pt x="79" y="230"/>
                  </a:lnTo>
                  <a:lnTo>
                    <a:pt x="79" y="249"/>
                  </a:lnTo>
                  <a:lnTo>
                    <a:pt x="90" y="273"/>
                  </a:lnTo>
                  <a:lnTo>
                    <a:pt x="96" y="278"/>
                  </a:lnTo>
                  <a:lnTo>
                    <a:pt x="96" y="305"/>
                  </a:lnTo>
                  <a:lnTo>
                    <a:pt x="108" y="330"/>
                  </a:lnTo>
                  <a:lnTo>
                    <a:pt x="108" y="303"/>
                  </a:lnTo>
                  <a:lnTo>
                    <a:pt x="104" y="286"/>
                  </a:lnTo>
                  <a:lnTo>
                    <a:pt x="104" y="249"/>
                  </a:lnTo>
                  <a:lnTo>
                    <a:pt x="90" y="226"/>
                  </a:lnTo>
                  <a:lnTo>
                    <a:pt x="83" y="203"/>
                  </a:lnTo>
                  <a:lnTo>
                    <a:pt x="96" y="184"/>
                  </a:lnTo>
                  <a:lnTo>
                    <a:pt x="104" y="175"/>
                  </a:lnTo>
                  <a:lnTo>
                    <a:pt x="115" y="165"/>
                  </a:lnTo>
                  <a:lnTo>
                    <a:pt x="129" y="142"/>
                  </a:lnTo>
                  <a:lnTo>
                    <a:pt x="144" y="123"/>
                  </a:lnTo>
                  <a:lnTo>
                    <a:pt x="138" y="90"/>
                  </a:lnTo>
                  <a:lnTo>
                    <a:pt x="115" y="84"/>
                  </a:lnTo>
                  <a:lnTo>
                    <a:pt x="96" y="67"/>
                  </a:lnTo>
                  <a:lnTo>
                    <a:pt x="96" y="36"/>
                  </a:lnTo>
                  <a:lnTo>
                    <a:pt x="83" y="10"/>
                  </a:lnTo>
                  <a:lnTo>
                    <a:pt x="79" y="6"/>
                  </a:lnTo>
                  <a:lnTo>
                    <a:pt x="65" y="0"/>
                  </a:lnTo>
                </a:path>
              </a:pathLst>
            </a:custGeom>
            <a:noFill/>
            <a:ln w="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id-ID" sz="2400">
                <a:latin typeface="Times New Roman" pitchFamily="18" charset="0"/>
              </a:endParaRPr>
            </a:p>
          </p:txBody>
        </p:sp>
        <p:sp>
          <p:nvSpPr>
            <p:cNvPr id="49" name="Freeform 50"/>
            <p:cNvSpPr>
              <a:spLocks/>
            </p:cNvSpPr>
            <p:nvPr/>
          </p:nvSpPr>
          <p:spPr bwMode="auto">
            <a:xfrm>
              <a:off x="1175" y="2576"/>
              <a:ext cx="205" cy="191"/>
            </a:xfrm>
            <a:custGeom>
              <a:avLst/>
              <a:gdLst>
                <a:gd name="T0" fmla="*/ 1495 w 75"/>
                <a:gd name="T1" fmla="*/ 609 h 107"/>
                <a:gd name="T2" fmla="*/ 1345 w 75"/>
                <a:gd name="T3" fmla="*/ 500 h 107"/>
                <a:gd name="T4" fmla="*/ 940 w 75"/>
                <a:gd name="T5" fmla="*/ 348 h 107"/>
                <a:gd name="T6" fmla="*/ 716 w 75"/>
                <a:gd name="T7" fmla="*/ 261 h 107"/>
                <a:gd name="T8" fmla="*/ 426 w 75"/>
                <a:gd name="T9" fmla="*/ 154 h 107"/>
                <a:gd name="T10" fmla="*/ 366 w 75"/>
                <a:gd name="T11" fmla="*/ 187 h 107"/>
                <a:gd name="T12" fmla="*/ 366 w 75"/>
                <a:gd name="T13" fmla="*/ 284 h 107"/>
                <a:gd name="T14" fmla="*/ 120 w 75"/>
                <a:gd name="T15" fmla="*/ 427 h 107"/>
                <a:gd name="T16" fmla="*/ 120 w 75"/>
                <a:gd name="T17" fmla="*/ 284 h 107"/>
                <a:gd name="T18" fmla="*/ 120 w 75"/>
                <a:gd name="T19" fmla="*/ 109 h 107"/>
                <a:gd name="T20" fmla="*/ 0 w 75"/>
                <a:gd name="T21" fmla="*/ 73 h 107"/>
                <a:gd name="T22" fmla="*/ 0 w 75"/>
                <a:gd name="T23" fmla="*/ 0 h 107"/>
                <a:gd name="T24" fmla="*/ 120 w 75"/>
                <a:gd name="T25" fmla="*/ 0 h 107"/>
                <a:gd name="T26" fmla="*/ 716 w 75"/>
                <a:gd name="T27" fmla="*/ 12 h 107"/>
                <a:gd name="T28" fmla="*/ 798 w 75"/>
                <a:gd name="T29" fmla="*/ 109 h 107"/>
                <a:gd name="T30" fmla="*/ 1143 w 75"/>
                <a:gd name="T31" fmla="*/ 73 h 107"/>
                <a:gd name="T32" fmla="*/ 1225 w 75"/>
                <a:gd name="T33" fmla="*/ 154 h 107"/>
                <a:gd name="T34" fmla="*/ 1345 w 75"/>
                <a:gd name="T35" fmla="*/ 261 h 107"/>
                <a:gd name="T36" fmla="*/ 1495 w 75"/>
                <a:gd name="T37" fmla="*/ 370 h 107"/>
                <a:gd name="T38" fmla="*/ 1531 w 75"/>
                <a:gd name="T39" fmla="*/ 427 h 107"/>
                <a:gd name="T40" fmla="*/ 1531 w 75"/>
                <a:gd name="T41" fmla="*/ 536 h 107"/>
                <a:gd name="T42" fmla="*/ 1495 w 75"/>
                <a:gd name="T43" fmla="*/ 609 h 10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75"/>
                <a:gd name="T67" fmla="*/ 0 h 107"/>
                <a:gd name="T68" fmla="*/ 75 w 75"/>
                <a:gd name="T69" fmla="*/ 107 h 10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75" h="107">
                  <a:moveTo>
                    <a:pt x="73" y="107"/>
                  </a:moveTo>
                  <a:lnTo>
                    <a:pt x="66" y="88"/>
                  </a:lnTo>
                  <a:lnTo>
                    <a:pt x="46" y="61"/>
                  </a:lnTo>
                  <a:lnTo>
                    <a:pt x="35" y="46"/>
                  </a:lnTo>
                  <a:lnTo>
                    <a:pt x="21" y="27"/>
                  </a:lnTo>
                  <a:lnTo>
                    <a:pt x="18" y="33"/>
                  </a:lnTo>
                  <a:lnTo>
                    <a:pt x="18" y="50"/>
                  </a:lnTo>
                  <a:lnTo>
                    <a:pt x="6" y="75"/>
                  </a:lnTo>
                  <a:lnTo>
                    <a:pt x="6" y="50"/>
                  </a:lnTo>
                  <a:lnTo>
                    <a:pt x="6" y="19"/>
                  </a:lnTo>
                  <a:lnTo>
                    <a:pt x="0" y="13"/>
                  </a:lnTo>
                  <a:lnTo>
                    <a:pt x="0" y="0"/>
                  </a:lnTo>
                  <a:lnTo>
                    <a:pt x="6" y="0"/>
                  </a:lnTo>
                  <a:lnTo>
                    <a:pt x="35" y="2"/>
                  </a:lnTo>
                  <a:lnTo>
                    <a:pt x="39" y="19"/>
                  </a:lnTo>
                  <a:lnTo>
                    <a:pt x="56" y="13"/>
                  </a:lnTo>
                  <a:lnTo>
                    <a:pt x="60" y="27"/>
                  </a:lnTo>
                  <a:lnTo>
                    <a:pt x="66" y="46"/>
                  </a:lnTo>
                  <a:lnTo>
                    <a:pt x="73" y="65"/>
                  </a:lnTo>
                  <a:lnTo>
                    <a:pt x="75" y="75"/>
                  </a:lnTo>
                  <a:lnTo>
                    <a:pt x="75" y="94"/>
                  </a:lnTo>
                  <a:lnTo>
                    <a:pt x="73" y="107"/>
                  </a:lnTo>
                  <a:close/>
                </a:path>
              </a:pathLst>
            </a:custGeom>
            <a:solidFill>
              <a:srgbClr val="E0E1E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id-ID" sz="2400">
                <a:latin typeface="Times New Roman" pitchFamily="18" charset="0"/>
              </a:endParaRPr>
            </a:p>
          </p:txBody>
        </p:sp>
        <p:sp>
          <p:nvSpPr>
            <p:cNvPr id="50" name="Freeform 51"/>
            <p:cNvSpPr>
              <a:spLocks/>
            </p:cNvSpPr>
            <p:nvPr/>
          </p:nvSpPr>
          <p:spPr bwMode="auto">
            <a:xfrm>
              <a:off x="1175" y="2576"/>
              <a:ext cx="205" cy="191"/>
            </a:xfrm>
            <a:custGeom>
              <a:avLst/>
              <a:gdLst>
                <a:gd name="T0" fmla="*/ 1495 w 75"/>
                <a:gd name="T1" fmla="*/ 609 h 107"/>
                <a:gd name="T2" fmla="*/ 1345 w 75"/>
                <a:gd name="T3" fmla="*/ 500 h 107"/>
                <a:gd name="T4" fmla="*/ 940 w 75"/>
                <a:gd name="T5" fmla="*/ 348 h 107"/>
                <a:gd name="T6" fmla="*/ 716 w 75"/>
                <a:gd name="T7" fmla="*/ 261 h 107"/>
                <a:gd name="T8" fmla="*/ 426 w 75"/>
                <a:gd name="T9" fmla="*/ 154 h 107"/>
                <a:gd name="T10" fmla="*/ 366 w 75"/>
                <a:gd name="T11" fmla="*/ 187 h 107"/>
                <a:gd name="T12" fmla="*/ 366 w 75"/>
                <a:gd name="T13" fmla="*/ 284 h 107"/>
                <a:gd name="T14" fmla="*/ 120 w 75"/>
                <a:gd name="T15" fmla="*/ 427 h 107"/>
                <a:gd name="T16" fmla="*/ 120 w 75"/>
                <a:gd name="T17" fmla="*/ 284 h 107"/>
                <a:gd name="T18" fmla="*/ 120 w 75"/>
                <a:gd name="T19" fmla="*/ 109 h 107"/>
                <a:gd name="T20" fmla="*/ 0 w 75"/>
                <a:gd name="T21" fmla="*/ 73 h 107"/>
                <a:gd name="T22" fmla="*/ 0 w 75"/>
                <a:gd name="T23" fmla="*/ 0 h 107"/>
                <a:gd name="T24" fmla="*/ 120 w 75"/>
                <a:gd name="T25" fmla="*/ 0 h 107"/>
                <a:gd name="T26" fmla="*/ 716 w 75"/>
                <a:gd name="T27" fmla="*/ 12 h 107"/>
                <a:gd name="T28" fmla="*/ 798 w 75"/>
                <a:gd name="T29" fmla="*/ 109 h 107"/>
                <a:gd name="T30" fmla="*/ 1143 w 75"/>
                <a:gd name="T31" fmla="*/ 73 h 107"/>
                <a:gd name="T32" fmla="*/ 1225 w 75"/>
                <a:gd name="T33" fmla="*/ 154 h 107"/>
                <a:gd name="T34" fmla="*/ 1345 w 75"/>
                <a:gd name="T35" fmla="*/ 261 h 107"/>
                <a:gd name="T36" fmla="*/ 1495 w 75"/>
                <a:gd name="T37" fmla="*/ 370 h 107"/>
                <a:gd name="T38" fmla="*/ 1531 w 75"/>
                <a:gd name="T39" fmla="*/ 427 h 107"/>
                <a:gd name="T40" fmla="*/ 1531 w 75"/>
                <a:gd name="T41" fmla="*/ 536 h 107"/>
                <a:gd name="T42" fmla="*/ 1495 w 75"/>
                <a:gd name="T43" fmla="*/ 609 h 10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75"/>
                <a:gd name="T67" fmla="*/ 0 h 107"/>
                <a:gd name="T68" fmla="*/ 75 w 75"/>
                <a:gd name="T69" fmla="*/ 107 h 10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75" h="107">
                  <a:moveTo>
                    <a:pt x="73" y="107"/>
                  </a:moveTo>
                  <a:lnTo>
                    <a:pt x="66" y="88"/>
                  </a:lnTo>
                  <a:lnTo>
                    <a:pt x="46" y="61"/>
                  </a:lnTo>
                  <a:lnTo>
                    <a:pt x="35" y="46"/>
                  </a:lnTo>
                  <a:lnTo>
                    <a:pt x="21" y="27"/>
                  </a:lnTo>
                  <a:lnTo>
                    <a:pt x="18" y="33"/>
                  </a:lnTo>
                  <a:lnTo>
                    <a:pt x="18" y="50"/>
                  </a:lnTo>
                  <a:lnTo>
                    <a:pt x="6" y="75"/>
                  </a:lnTo>
                  <a:lnTo>
                    <a:pt x="6" y="50"/>
                  </a:lnTo>
                  <a:lnTo>
                    <a:pt x="6" y="19"/>
                  </a:lnTo>
                  <a:lnTo>
                    <a:pt x="0" y="13"/>
                  </a:lnTo>
                  <a:lnTo>
                    <a:pt x="0" y="0"/>
                  </a:lnTo>
                  <a:lnTo>
                    <a:pt x="6" y="0"/>
                  </a:lnTo>
                  <a:lnTo>
                    <a:pt x="35" y="2"/>
                  </a:lnTo>
                  <a:lnTo>
                    <a:pt x="39" y="19"/>
                  </a:lnTo>
                  <a:lnTo>
                    <a:pt x="56" y="13"/>
                  </a:lnTo>
                  <a:lnTo>
                    <a:pt x="60" y="27"/>
                  </a:lnTo>
                  <a:lnTo>
                    <a:pt x="66" y="46"/>
                  </a:lnTo>
                  <a:lnTo>
                    <a:pt x="73" y="65"/>
                  </a:lnTo>
                  <a:lnTo>
                    <a:pt x="75" y="75"/>
                  </a:lnTo>
                  <a:lnTo>
                    <a:pt x="75" y="94"/>
                  </a:lnTo>
                  <a:lnTo>
                    <a:pt x="73" y="107"/>
                  </a:lnTo>
                </a:path>
              </a:pathLst>
            </a:custGeom>
            <a:noFill/>
            <a:ln w="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id-ID" sz="2400">
                <a:latin typeface="Times New Roman" pitchFamily="18" charset="0"/>
              </a:endParaRPr>
            </a:p>
          </p:txBody>
        </p:sp>
        <p:sp>
          <p:nvSpPr>
            <p:cNvPr id="51" name="Freeform 52"/>
            <p:cNvSpPr>
              <a:spLocks/>
            </p:cNvSpPr>
            <p:nvPr/>
          </p:nvSpPr>
          <p:spPr bwMode="auto">
            <a:xfrm>
              <a:off x="1155" y="2446"/>
              <a:ext cx="397" cy="298"/>
            </a:xfrm>
            <a:custGeom>
              <a:avLst/>
              <a:gdLst>
                <a:gd name="T0" fmla="*/ 1687 w 145"/>
                <a:gd name="T1" fmla="*/ 949 h 167"/>
                <a:gd name="T2" fmla="*/ 1687 w 145"/>
                <a:gd name="T3" fmla="*/ 840 h 167"/>
                <a:gd name="T4" fmla="*/ 1372 w 145"/>
                <a:gd name="T5" fmla="*/ 675 h 167"/>
                <a:gd name="T6" fmla="*/ 1372 w 145"/>
                <a:gd name="T7" fmla="*/ 601 h 167"/>
                <a:gd name="T8" fmla="*/ 1372 w 145"/>
                <a:gd name="T9" fmla="*/ 567 h 167"/>
                <a:gd name="T10" fmla="*/ 1290 w 145"/>
                <a:gd name="T11" fmla="*/ 523 h 167"/>
                <a:gd name="T12" fmla="*/ 945 w 145"/>
                <a:gd name="T13" fmla="*/ 523 h 167"/>
                <a:gd name="T14" fmla="*/ 945 w 145"/>
                <a:gd name="T15" fmla="*/ 462 h 167"/>
                <a:gd name="T16" fmla="*/ 271 w 145"/>
                <a:gd name="T17" fmla="*/ 414 h 167"/>
                <a:gd name="T18" fmla="*/ 60 w 145"/>
                <a:gd name="T19" fmla="*/ 414 h 167"/>
                <a:gd name="T20" fmla="*/ 0 w 145"/>
                <a:gd name="T21" fmla="*/ 348 h 167"/>
                <a:gd name="T22" fmla="*/ 142 w 145"/>
                <a:gd name="T23" fmla="*/ 175 h 167"/>
                <a:gd name="T24" fmla="*/ 353 w 145"/>
                <a:gd name="T25" fmla="*/ 175 h 167"/>
                <a:gd name="T26" fmla="*/ 353 w 145"/>
                <a:gd name="T27" fmla="*/ 273 h 167"/>
                <a:gd name="T28" fmla="*/ 578 w 145"/>
                <a:gd name="T29" fmla="*/ 348 h 167"/>
                <a:gd name="T30" fmla="*/ 1290 w 145"/>
                <a:gd name="T31" fmla="*/ 334 h 167"/>
                <a:gd name="T32" fmla="*/ 1290 w 145"/>
                <a:gd name="T33" fmla="*/ 143 h 167"/>
                <a:gd name="T34" fmla="*/ 1522 w 145"/>
                <a:gd name="T35" fmla="*/ 109 h 167"/>
                <a:gd name="T36" fmla="*/ 1807 w 145"/>
                <a:gd name="T37" fmla="*/ 64 h 167"/>
                <a:gd name="T38" fmla="*/ 2032 w 145"/>
                <a:gd name="T39" fmla="*/ 0 h 167"/>
                <a:gd name="T40" fmla="*/ 2316 w 145"/>
                <a:gd name="T41" fmla="*/ 0 h 167"/>
                <a:gd name="T42" fmla="*/ 2481 w 145"/>
                <a:gd name="T43" fmla="*/ 0 h 167"/>
                <a:gd name="T44" fmla="*/ 2587 w 145"/>
                <a:gd name="T45" fmla="*/ 86 h 167"/>
                <a:gd name="T46" fmla="*/ 2976 w 145"/>
                <a:gd name="T47" fmla="*/ 143 h 167"/>
                <a:gd name="T48" fmla="*/ 2834 w 145"/>
                <a:gd name="T49" fmla="*/ 198 h 167"/>
                <a:gd name="T50" fmla="*/ 2316 w 145"/>
                <a:gd name="T51" fmla="*/ 348 h 167"/>
                <a:gd name="T52" fmla="*/ 2234 w 145"/>
                <a:gd name="T53" fmla="*/ 462 h 167"/>
                <a:gd name="T54" fmla="*/ 2114 w 145"/>
                <a:gd name="T55" fmla="*/ 601 h 167"/>
                <a:gd name="T56" fmla="*/ 2114 w 145"/>
                <a:gd name="T57" fmla="*/ 675 h 167"/>
                <a:gd name="T58" fmla="*/ 1889 w 145"/>
                <a:gd name="T59" fmla="*/ 675 h 167"/>
                <a:gd name="T60" fmla="*/ 1687 w 145"/>
                <a:gd name="T61" fmla="*/ 783 h 167"/>
                <a:gd name="T62" fmla="*/ 1687 w 145"/>
                <a:gd name="T63" fmla="*/ 949 h 16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45"/>
                <a:gd name="T97" fmla="*/ 0 h 167"/>
                <a:gd name="T98" fmla="*/ 145 w 145"/>
                <a:gd name="T99" fmla="*/ 167 h 16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45" h="167">
                  <a:moveTo>
                    <a:pt x="82" y="167"/>
                  </a:moveTo>
                  <a:lnTo>
                    <a:pt x="82" y="148"/>
                  </a:lnTo>
                  <a:lnTo>
                    <a:pt x="67" y="119"/>
                  </a:lnTo>
                  <a:lnTo>
                    <a:pt x="67" y="106"/>
                  </a:lnTo>
                  <a:lnTo>
                    <a:pt x="67" y="100"/>
                  </a:lnTo>
                  <a:lnTo>
                    <a:pt x="63" y="92"/>
                  </a:lnTo>
                  <a:lnTo>
                    <a:pt x="46" y="92"/>
                  </a:lnTo>
                  <a:lnTo>
                    <a:pt x="46" y="81"/>
                  </a:lnTo>
                  <a:lnTo>
                    <a:pt x="13" y="73"/>
                  </a:lnTo>
                  <a:lnTo>
                    <a:pt x="3" y="73"/>
                  </a:lnTo>
                  <a:lnTo>
                    <a:pt x="0" y="61"/>
                  </a:lnTo>
                  <a:lnTo>
                    <a:pt x="7" y="31"/>
                  </a:lnTo>
                  <a:lnTo>
                    <a:pt x="17" y="31"/>
                  </a:lnTo>
                  <a:lnTo>
                    <a:pt x="17" y="48"/>
                  </a:lnTo>
                  <a:lnTo>
                    <a:pt x="28" y="61"/>
                  </a:lnTo>
                  <a:lnTo>
                    <a:pt x="63" y="59"/>
                  </a:lnTo>
                  <a:lnTo>
                    <a:pt x="63" y="25"/>
                  </a:lnTo>
                  <a:lnTo>
                    <a:pt x="74" y="19"/>
                  </a:lnTo>
                  <a:lnTo>
                    <a:pt x="88" y="11"/>
                  </a:lnTo>
                  <a:lnTo>
                    <a:pt x="99" y="0"/>
                  </a:lnTo>
                  <a:lnTo>
                    <a:pt x="113" y="0"/>
                  </a:lnTo>
                  <a:lnTo>
                    <a:pt x="121" y="0"/>
                  </a:lnTo>
                  <a:lnTo>
                    <a:pt x="126" y="15"/>
                  </a:lnTo>
                  <a:lnTo>
                    <a:pt x="145" y="25"/>
                  </a:lnTo>
                  <a:lnTo>
                    <a:pt x="138" y="35"/>
                  </a:lnTo>
                  <a:lnTo>
                    <a:pt x="113" y="61"/>
                  </a:lnTo>
                  <a:lnTo>
                    <a:pt x="109" y="81"/>
                  </a:lnTo>
                  <a:lnTo>
                    <a:pt x="103" y="106"/>
                  </a:lnTo>
                  <a:lnTo>
                    <a:pt x="103" y="119"/>
                  </a:lnTo>
                  <a:lnTo>
                    <a:pt x="92" y="119"/>
                  </a:lnTo>
                  <a:lnTo>
                    <a:pt x="82" y="138"/>
                  </a:lnTo>
                  <a:lnTo>
                    <a:pt x="82" y="167"/>
                  </a:lnTo>
                  <a:close/>
                </a:path>
              </a:pathLst>
            </a:custGeom>
            <a:solidFill>
              <a:srgbClr val="E0E1E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id-ID" sz="2400">
                <a:latin typeface="Times New Roman" pitchFamily="18" charset="0"/>
              </a:endParaRPr>
            </a:p>
          </p:txBody>
        </p:sp>
        <p:sp>
          <p:nvSpPr>
            <p:cNvPr id="52" name="Freeform 53"/>
            <p:cNvSpPr>
              <a:spLocks/>
            </p:cNvSpPr>
            <p:nvPr/>
          </p:nvSpPr>
          <p:spPr bwMode="auto">
            <a:xfrm>
              <a:off x="1155" y="2446"/>
              <a:ext cx="397" cy="298"/>
            </a:xfrm>
            <a:custGeom>
              <a:avLst/>
              <a:gdLst>
                <a:gd name="T0" fmla="*/ 1687 w 145"/>
                <a:gd name="T1" fmla="*/ 949 h 167"/>
                <a:gd name="T2" fmla="*/ 1687 w 145"/>
                <a:gd name="T3" fmla="*/ 840 h 167"/>
                <a:gd name="T4" fmla="*/ 1372 w 145"/>
                <a:gd name="T5" fmla="*/ 675 h 167"/>
                <a:gd name="T6" fmla="*/ 1372 w 145"/>
                <a:gd name="T7" fmla="*/ 601 h 167"/>
                <a:gd name="T8" fmla="*/ 1372 w 145"/>
                <a:gd name="T9" fmla="*/ 567 h 167"/>
                <a:gd name="T10" fmla="*/ 1290 w 145"/>
                <a:gd name="T11" fmla="*/ 523 h 167"/>
                <a:gd name="T12" fmla="*/ 945 w 145"/>
                <a:gd name="T13" fmla="*/ 523 h 167"/>
                <a:gd name="T14" fmla="*/ 945 w 145"/>
                <a:gd name="T15" fmla="*/ 462 h 167"/>
                <a:gd name="T16" fmla="*/ 271 w 145"/>
                <a:gd name="T17" fmla="*/ 414 h 167"/>
                <a:gd name="T18" fmla="*/ 60 w 145"/>
                <a:gd name="T19" fmla="*/ 414 h 167"/>
                <a:gd name="T20" fmla="*/ 0 w 145"/>
                <a:gd name="T21" fmla="*/ 348 h 167"/>
                <a:gd name="T22" fmla="*/ 142 w 145"/>
                <a:gd name="T23" fmla="*/ 175 h 167"/>
                <a:gd name="T24" fmla="*/ 353 w 145"/>
                <a:gd name="T25" fmla="*/ 175 h 167"/>
                <a:gd name="T26" fmla="*/ 353 w 145"/>
                <a:gd name="T27" fmla="*/ 273 h 167"/>
                <a:gd name="T28" fmla="*/ 578 w 145"/>
                <a:gd name="T29" fmla="*/ 348 h 167"/>
                <a:gd name="T30" fmla="*/ 1290 w 145"/>
                <a:gd name="T31" fmla="*/ 334 h 167"/>
                <a:gd name="T32" fmla="*/ 1290 w 145"/>
                <a:gd name="T33" fmla="*/ 143 h 167"/>
                <a:gd name="T34" fmla="*/ 1522 w 145"/>
                <a:gd name="T35" fmla="*/ 109 h 167"/>
                <a:gd name="T36" fmla="*/ 1807 w 145"/>
                <a:gd name="T37" fmla="*/ 64 h 167"/>
                <a:gd name="T38" fmla="*/ 2032 w 145"/>
                <a:gd name="T39" fmla="*/ 0 h 167"/>
                <a:gd name="T40" fmla="*/ 2316 w 145"/>
                <a:gd name="T41" fmla="*/ 0 h 167"/>
                <a:gd name="T42" fmla="*/ 2481 w 145"/>
                <a:gd name="T43" fmla="*/ 0 h 167"/>
                <a:gd name="T44" fmla="*/ 2587 w 145"/>
                <a:gd name="T45" fmla="*/ 86 h 167"/>
                <a:gd name="T46" fmla="*/ 2976 w 145"/>
                <a:gd name="T47" fmla="*/ 143 h 167"/>
                <a:gd name="T48" fmla="*/ 2834 w 145"/>
                <a:gd name="T49" fmla="*/ 198 h 167"/>
                <a:gd name="T50" fmla="*/ 2316 w 145"/>
                <a:gd name="T51" fmla="*/ 348 h 167"/>
                <a:gd name="T52" fmla="*/ 2234 w 145"/>
                <a:gd name="T53" fmla="*/ 462 h 167"/>
                <a:gd name="T54" fmla="*/ 2114 w 145"/>
                <a:gd name="T55" fmla="*/ 601 h 167"/>
                <a:gd name="T56" fmla="*/ 2114 w 145"/>
                <a:gd name="T57" fmla="*/ 675 h 167"/>
                <a:gd name="T58" fmla="*/ 1889 w 145"/>
                <a:gd name="T59" fmla="*/ 675 h 167"/>
                <a:gd name="T60" fmla="*/ 1687 w 145"/>
                <a:gd name="T61" fmla="*/ 783 h 167"/>
                <a:gd name="T62" fmla="*/ 1687 w 145"/>
                <a:gd name="T63" fmla="*/ 949 h 16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45"/>
                <a:gd name="T97" fmla="*/ 0 h 167"/>
                <a:gd name="T98" fmla="*/ 145 w 145"/>
                <a:gd name="T99" fmla="*/ 167 h 16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45" h="167">
                  <a:moveTo>
                    <a:pt x="82" y="167"/>
                  </a:moveTo>
                  <a:lnTo>
                    <a:pt x="82" y="148"/>
                  </a:lnTo>
                  <a:lnTo>
                    <a:pt x="67" y="119"/>
                  </a:lnTo>
                  <a:lnTo>
                    <a:pt x="67" y="106"/>
                  </a:lnTo>
                  <a:lnTo>
                    <a:pt x="67" y="100"/>
                  </a:lnTo>
                  <a:lnTo>
                    <a:pt x="63" y="92"/>
                  </a:lnTo>
                  <a:lnTo>
                    <a:pt x="46" y="92"/>
                  </a:lnTo>
                  <a:lnTo>
                    <a:pt x="46" y="81"/>
                  </a:lnTo>
                  <a:lnTo>
                    <a:pt x="13" y="73"/>
                  </a:lnTo>
                  <a:lnTo>
                    <a:pt x="3" y="73"/>
                  </a:lnTo>
                  <a:lnTo>
                    <a:pt x="0" y="61"/>
                  </a:lnTo>
                  <a:lnTo>
                    <a:pt x="7" y="31"/>
                  </a:lnTo>
                  <a:lnTo>
                    <a:pt x="17" y="31"/>
                  </a:lnTo>
                  <a:lnTo>
                    <a:pt x="17" y="48"/>
                  </a:lnTo>
                  <a:lnTo>
                    <a:pt x="28" y="61"/>
                  </a:lnTo>
                  <a:lnTo>
                    <a:pt x="63" y="59"/>
                  </a:lnTo>
                  <a:lnTo>
                    <a:pt x="63" y="25"/>
                  </a:lnTo>
                  <a:lnTo>
                    <a:pt x="74" y="19"/>
                  </a:lnTo>
                  <a:lnTo>
                    <a:pt x="88" y="11"/>
                  </a:lnTo>
                  <a:lnTo>
                    <a:pt x="99" y="0"/>
                  </a:lnTo>
                  <a:lnTo>
                    <a:pt x="113" y="0"/>
                  </a:lnTo>
                  <a:lnTo>
                    <a:pt x="121" y="0"/>
                  </a:lnTo>
                  <a:lnTo>
                    <a:pt x="126" y="15"/>
                  </a:lnTo>
                  <a:lnTo>
                    <a:pt x="145" y="25"/>
                  </a:lnTo>
                  <a:lnTo>
                    <a:pt x="138" y="35"/>
                  </a:lnTo>
                  <a:lnTo>
                    <a:pt x="113" y="61"/>
                  </a:lnTo>
                  <a:lnTo>
                    <a:pt x="109" y="81"/>
                  </a:lnTo>
                  <a:lnTo>
                    <a:pt x="103" y="106"/>
                  </a:lnTo>
                  <a:lnTo>
                    <a:pt x="103" y="119"/>
                  </a:lnTo>
                  <a:lnTo>
                    <a:pt x="92" y="119"/>
                  </a:lnTo>
                  <a:lnTo>
                    <a:pt x="82" y="138"/>
                  </a:lnTo>
                  <a:lnTo>
                    <a:pt x="82" y="167"/>
                  </a:lnTo>
                </a:path>
              </a:pathLst>
            </a:custGeom>
            <a:noFill/>
            <a:ln w="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id-ID" sz="2400">
                <a:latin typeface="Times New Roman" pitchFamily="18" charset="0"/>
              </a:endParaRPr>
            </a:p>
          </p:txBody>
        </p:sp>
        <p:sp>
          <p:nvSpPr>
            <p:cNvPr id="53" name="Freeform 54"/>
            <p:cNvSpPr>
              <a:spLocks/>
            </p:cNvSpPr>
            <p:nvPr/>
          </p:nvSpPr>
          <p:spPr bwMode="auto">
            <a:xfrm>
              <a:off x="1212" y="2490"/>
              <a:ext cx="116" cy="65"/>
            </a:xfrm>
            <a:custGeom>
              <a:avLst/>
              <a:gdLst>
                <a:gd name="T0" fmla="*/ 0 w 42"/>
                <a:gd name="T1" fmla="*/ 36 h 36"/>
                <a:gd name="T2" fmla="*/ 0 w 42"/>
                <a:gd name="T3" fmla="*/ 137 h 36"/>
                <a:gd name="T4" fmla="*/ 83 w 42"/>
                <a:gd name="T5" fmla="*/ 199 h 36"/>
                <a:gd name="T6" fmla="*/ 229 w 42"/>
                <a:gd name="T7" fmla="*/ 211 h 36"/>
                <a:gd name="T8" fmla="*/ 610 w 42"/>
                <a:gd name="T9" fmla="*/ 199 h 36"/>
                <a:gd name="T10" fmla="*/ 884 w 42"/>
                <a:gd name="T11" fmla="*/ 199 h 36"/>
                <a:gd name="T12" fmla="*/ 884 w 42"/>
                <a:gd name="T13" fmla="*/ 60 h 36"/>
                <a:gd name="T14" fmla="*/ 884 w 42"/>
                <a:gd name="T15" fmla="*/ 0 h 36"/>
                <a:gd name="T16" fmla="*/ 528 w 42"/>
                <a:gd name="T17" fmla="*/ 36 h 36"/>
                <a:gd name="T18" fmla="*/ 144 w 42"/>
                <a:gd name="T19" fmla="*/ 36 h 36"/>
                <a:gd name="T20" fmla="*/ 0 w 42"/>
                <a:gd name="T21" fmla="*/ 36 h 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2"/>
                <a:gd name="T34" fmla="*/ 0 h 36"/>
                <a:gd name="T35" fmla="*/ 42 w 42"/>
                <a:gd name="T36" fmla="*/ 36 h 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2" h="36">
                  <a:moveTo>
                    <a:pt x="0" y="6"/>
                  </a:moveTo>
                  <a:lnTo>
                    <a:pt x="0" y="23"/>
                  </a:lnTo>
                  <a:lnTo>
                    <a:pt x="4" y="34"/>
                  </a:lnTo>
                  <a:lnTo>
                    <a:pt x="11" y="36"/>
                  </a:lnTo>
                  <a:lnTo>
                    <a:pt x="29" y="34"/>
                  </a:lnTo>
                  <a:lnTo>
                    <a:pt x="42" y="34"/>
                  </a:lnTo>
                  <a:lnTo>
                    <a:pt x="42" y="10"/>
                  </a:lnTo>
                  <a:lnTo>
                    <a:pt x="42" y="0"/>
                  </a:lnTo>
                  <a:lnTo>
                    <a:pt x="25" y="6"/>
                  </a:lnTo>
                  <a:lnTo>
                    <a:pt x="7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E0E1E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id-ID" sz="2400">
                <a:latin typeface="Times New Roman" pitchFamily="18" charset="0"/>
              </a:endParaRPr>
            </a:p>
          </p:txBody>
        </p:sp>
        <p:sp>
          <p:nvSpPr>
            <p:cNvPr id="54" name="Freeform 55"/>
            <p:cNvSpPr>
              <a:spLocks/>
            </p:cNvSpPr>
            <p:nvPr/>
          </p:nvSpPr>
          <p:spPr bwMode="auto">
            <a:xfrm>
              <a:off x="1212" y="2490"/>
              <a:ext cx="116" cy="65"/>
            </a:xfrm>
            <a:custGeom>
              <a:avLst/>
              <a:gdLst>
                <a:gd name="T0" fmla="*/ 0 w 42"/>
                <a:gd name="T1" fmla="*/ 36 h 36"/>
                <a:gd name="T2" fmla="*/ 0 w 42"/>
                <a:gd name="T3" fmla="*/ 137 h 36"/>
                <a:gd name="T4" fmla="*/ 83 w 42"/>
                <a:gd name="T5" fmla="*/ 199 h 36"/>
                <a:gd name="T6" fmla="*/ 229 w 42"/>
                <a:gd name="T7" fmla="*/ 211 h 36"/>
                <a:gd name="T8" fmla="*/ 610 w 42"/>
                <a:gd name="T9" fmla="*/ 199 h 36"/>
                <a:gd name="T10" fmla="*/ 884 w 42"/>
                <a:gd name="T11" fmla="*/ 199 h 36"/>
                <a:gd name="T12" fmla="*/ 884 w 42"/>
                <a:gd name="T13" fmla="*/ 60 h 36"/>
                <a:gd name="T14" fmla="*/ 884 w 42"/>
                <a:gd name="T15" fmla="*/ 0 h 36"/>
                <a:gd name="T16" fmla="*/ 528 w 42"/>
                <a:gd name="T17" fmla="*/ 36 h 36"/>
                <a:gd name="T18" fmla="*/ 144 w 42"/>
                <a:gd name="T19" fmla="*/ 36 h 36"/>
                <a:gd name="T20" fmla="*/ 0 w 42"/>
                <a:gd name="T21" fmla="*/ 36 h 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2"/>
                <a:gd name="T34" fmla="*/ 0 h 36"/>
                <a:gd name="T35" fmla="*/ 42 w 42"/>
                <a:gd name="T36" fmla="*/ 36 h 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2" h="36">
                  <a:moveTo>
                    <a:pt x="0" y="6"/>
                  </a:moveTo>
                  <a:lnTo>
                    <a:pt x="0" y="23"/>
                  </a:lnTo>
                  <a:lnTo>
                    <a:pt x="4" y="34"/>
                  </a:lnTo>
                  <a:lnTo>
                    <a:pt x="11" y="36"/>
                  </a:lnTo>
                  <a:lnTo>
                    <a:pt x="29" y="34"/>
                  </a:lnTo>
                  <a:lnTo>
                    <a:pt x="42" y="34"/>
                  </a:lnTo>
                  <a:lnTo>
                    <a:pt x="42" y="10"/>
                  </a:lnTo>
                  <a:lnTo>
                    <a:pt x="42" y="0"/>
                  </a:lnTo>
                  <a:lnTo>
                    <a:pt x="25" y="6"/>
                  </a:lnTo>
                  <a:lnTo>
                    <a:pt x="7" y="6"/>
                  </a:lnTo>
                  <a:lnTo>
                    <a:pt x="0" y="6"/>
                  </a:lnTo>
                </a:path>
              </a:pathLst>
            </a:custGeom>
            <a:noFill/>
            <a:ln w="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id-ID" sz="2400">
                <a:latin typeface="Times New Roman" pitchFamily="18" charset="0"/>
              </a:endParaRPr>
            </a:p>
          </p:txBody>
        </p:sp>
        <p:sp>
          <p:nvSpPr>
            <p:cNvPr id="55" name="Freeform 56"/>
            <p:cNvSpPr>
              <a:spLocks/>
            </p:cNvSpPr>
            <p:nvPr/>
          </p:nvSpPr>
          <p:spPr bwMode="auto">
            <a:xfrm>
              <a:off x="313" y="2145"/>
              <a:ext cx="878" cy="1004"/>
            </a:xfrm>
            <a:custGeom>
              <a:avLst/>
              <a:gdLst>
                <a:gd name="T0" fmla="*/ 1981 w 320"/>
                <a:gd name="T1" fmla="*/ 0 h 563"/>
                <a:gd name="T2" fmla="*/ 1339 w 320"/>
                <a:gd name="T3" fmla="*/ 86 h 563"/>
                <a:gd name="T4" fmla="*/ 1092 w 320"/>
                <a:gd name="T5" fmla="*/ 109 h 563"/>
                <a:gd name="T6" fmla="*/ 1092 w 320"/>
                <a:gd name="T7" fmla="*/ 187 h 563"/>
                <a:gd name="T8" fmla="*/ 1572 w 320"/>
                <a:gd name="T9" fmla="*/ 296 h 563"/>
                <a:gd name="T10" fmla="*/ 1339 w 320"/>
                <a:gd name="T11" fmla="*/ 426 h 563"/>
                <a:gd name="T12" fmla="*/ 1424 w 320"/>
                <a:gd name="T13" fmla="*/ 535 h 563"/>
                <a:gd name="T14" fmla="*/ 2168 w 320"/>
                <a:gd name="T15" fmla="*/ 588 h 563"/>
                <a:gd name="T16" fmla="*/ 2168 w 320"/>
                <a:gd name="T17" fmla="*/ 617 h 563"/>
                <a:gd name="T18" fmla="*/ 1943 w 320"/>
                <a:gd name="T19" fmla="*/ 697 h 563"/>
                <a:gd name="T20" fmla="*/ 1572 w 320"/>
                <a:gd name="T21" fmla="*/ 1020 h 563"/>
                <a:gd name="T22" fmla="*/ 1339 w 320"/>
                <a:gd name="T23" fmla="*/ 1136 h 563"/>
                <a:gd name="T24" fmla="*/ 519 w 320"/>
                <a:gd name="T25" fmla="*/ 1209 h 563"/>
                <a:gd name="T26" fmla="*/ 617 w 320"/>
                <a:gd name="T27" fmla="*/ 1304 h 563"/>
                <a:gd name="T28" fmla="*/ 1054 w 320"/>
                <a:gd name="T29" fmla="*/ 1478 h 563"/>
                <a:gd name="T30" fmla="*/ 617 w 320"/>
                <a:gd name="T31" fmla="*/ 1559 h 563"/>
                <a:gd name="T32" fmla="*/ 475 w 320"/>
                <a:gd name="T33" fmla="*/ 1527 h 563"/>
                <a:gd name="T34" fmla="*/ 0 w 320"/>
                <a:gd name="T35" fmla="*/ 1478 h 563"/>
                <a:gd name="T36" fmla="*/ 0 w 320"/>
                <a:gd name="T37" fmla="*/ 1559 h 563"/>
                <a:gd name="T38" fmla="*/ 189 w 320"/>
                <a:gd name="T39" fmla="*/ 1635 h 563"/>
                <a:gd name="T40" fmla="*/ 782 w 320"/>
                <a:gd name="T41" fmla="*/ 1635 h 563"/>
                <a:gd name="T42" fmla="*/ 782 w 320"/>
                <a:gd name="T43" fmla="*/ 1657 h 563"/>
                <a:gd name="T44" fmla="*/ 475 w 320"/>
                <a:gd name="T45" fmla="*/ 1717 h 563"/>
                <a:gd name="T46" fmla="*/ 782 w 320"/>
                <a:gd name="T47" fmla="*/ 1871 h 563"/>
                <a:gd name="T48" fmla="*/ 1092 w 320"/>
                <a:gd name="T49" fmla="*/ 1871 h 563"/>
                <a:gd name="T50" fmla="*/ 1424 w 320"/>
                <a:gd name="T51" fmla="*/ 1657 h 563"/>
                <a:gd name="T52" fmla="*/ 1572 w 320"/>
                <a:gd name="T53" fmla="*/ 1798 h 563"/>
                <a:gd name="T54" fmla="*/ 1657 w 320"/>
                <a:gd name="T55" fmla="*/ 2165 h 563"/>
                <a:gd name="T56" fmla="*/ 2297 w 320"/>
                <a:gd name="T57" fmla="*/ 2679 h 563"/>
                <a:gd name="T58" fmla="*/ 2689 w 320"/>
                <a:gd name="T59" fmla="*/ 2939 h 563"/>
                <a:gd name="T60" fmla="*/ 3035 w 320"/>
                <a:gd name="T61" fmla="*/ 3158 h 563"/>
                <a:gd name="T62" fmla="*/ 3199 w 320"/>
                <a:gd name="T63" fmla="*/ 3192 h 563"/>
                <a:gd name="T64" fmla="*/ 3839 w 320"/>
                <a:gd name="T65" fmla="*/ 3069 h 563"/>
                <a:gd name="T66" fmla="*/ 4442 w 320"/>
                <a:gd name="T67" fmla="*/ 2679 h 563"/>
                <a:gd name="T68" fmla="*/ 4714 w 320"/>
                <a:gd name="T69" fmla="*/ 2297 h 563"/>
                <a:gd name="T70" fmla="*/ 5021 w 320"/>
                <a:gd name="T71" fmla="*/ 2224 h 563"/>
                <a:gd name="T72" fmla="*/ 6053 w 320"/>
                <a:gd name="T73" fmla="*/ 2035 h 563"/>
                <a:gd name="T74" fmla="*/ 6489 w 320"/>
                <a:gd name="T75" fmla="*/ 1831 h 563"/>
                <a:gd name="T76" fmla="*/ 6610 w 320"/>
                <a:gd name="T77" fmla="*/ 1798 h 563"/>
                <a:gd name="T78" fmla="*/ 6610 w 320"/>
                <a:gd name="T79" fmla="*/ 1478 h 563"/>
                <a:gd name="T80" fmla="*/ 6489 w 320"/>
                <a:gd name="T81" fmla="*/ 1384 h 563"/>
                <a:gd name="T82" fmla="*/ 6338 w 320"/>
                <a:gd name="T83" fmla="*/ 1304 h 563"/>
                <a:gd name="T84" fmla="*/ 6338 w 320"/>
                <a:gd name="T85" fmla="*/ 1295 h 563"/>
                <a:gd name="T86" fmla="*/ 5534 w 320"/>
                <a:gd name="T87" fmla="*/ 1295 h 563"/>
                <a:gd name="T88" fmla="*/ 5306 w 320"/>
                <a:gd name="T89" fmla="*/ 1230 h 563"/>
                <a:gd name="T90" fmla="*/ 4939 w 320"/>
                <a:gd name="T91" fmla="*/ 1173 h 563"/>
                <a:gd name="T92" fmla="*/ 4442 w 320"/>
                <a:gd name="T93" fmla="*/ 1173 h 563"/>
                <a:gd name="T94" fmla="*/ 3839 w 320"/>
                <a:gd name="T95" fmla="*/ 958 h 563"/>
                <a:gd name="T96" fmla="*/ 3839 w 320"/>
                <a:gd name="T97" fmla="*/ 947 h 563"/>
                <a:gd name="T98" fmla="*/ 3839 w 320"/>
                <a:gd name="T99" fmla="*/ 804 h 563"/>
                <a:gd name="T100" fmla="*/ 3493 w 320"/>
                <a:gd name="T101" fmla="*/ 772 h 563"/>
                <a:gd name="T102" fmla="*/ 3199 w 320"/>
                <a:gd name="T103" fmla="*/ 697 h 563"/>
                <a:gd name="T104" fmla="*/ 3035 w 320"/>
                <a:gd name="T105" fmla="*/ 535 h 563"/>
                <a:gd name="T106" fmla="*/ 3035 w 320"/>
                <a:gd name="T107" fmla="*/ 458 h 563"/>
                <a:gd name="T108" fmla="*/ 3328 w 320"/>
                <a:gd name="T109" fmla="*/ 296 h 563"/>
                <a:gd name="T110" fmla="*/ 3493 w 320"/>
                <a:gd name="T111" fmla="*/ 239 h 563"/>
                <a:gd name="T112" fmla="*/ 3493 w 320"/>
                <a:gd name="T113" fmla="*/ 86 h 563"/>
                <a:gd name="T114" fmla="*/ 3035 w 320"/>
                <a:gd name="T115" fmla="*/ 166 h 563"/>
                <a:gd name="T116" fmla="*/ 2854 w 320"/>
                <a:gd name="T117" fmla="*/ 187 h 563"/>
                <a:gd name="T118" fmla="*/ 2297 w 320"/>
                <a:gd name="T119" fmla="*/ 166 h 563"/>
                <a:gd name="T120" fmla="*/ 2085 w 320"/>
                <a:gd name="T121" fmla="*/ 36 h 563"/>
                <a:gd name="T122" fmla="*/ 1981 w 320"/>
                <a:gd name="T123" fmla="*/ 0 h 56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20"/>
                <a:gd name="T187" fmla="*/ 0 h 563"/>
                <a:gd name="T188" fmla="*/ 320 w 320"/>
                <a:gd name="T189" fmla="*/ 563 h 563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20" h="563">
                  <a:moveTo>
                    <a:pt x="96" y="0"/>
                  </a:moveTo>
                  <a:lnTo>
                    <a:pt x="65" y="15"/>
                  </a:lnTo>
                  <a:lnTo>
                    <a:pt x="53" y="19"/>
                  </a:lnTo>
                  <a:lnTo>
                    <a:pt x="53" y="33"/>
                  </a:lnTo>
                  <a:lnTo>
                    <a:pt x="76" y="52"/>
                  </a:lnTo>
                  <a:lnTo>
                    <a:pt x="65" y="75"/>
                  </a:lnTo>
                  <a:lnTo>
                    <a:pt x="69" y="94"/>
                  </a:lnTo>
                  <a:lnTo>
                    <a:pt x="105" y="104"/>
                  </a:lnTo>
                  <a:lnTo>
                    <a:pt x="105" y="109"/>
                  </a:lnTo>
                  <a:lnTo>
                    <a:pt x="94" y="123"/>
                  </a:lnTo>
                  <a:lnTo>
                    <a:pt x="76" y="180"/>
                  </a:lnTo>
                  <a:lnTo>
                    <a:pt x="65" y="200"/>
                  </a:lnTo>
                  <a:lnTo>
                    <a:pt x="25" y="213"/>
                  </a:lnTo>
                  <a:lnTo>
                    <a:pt x="30" y="230"/>
                  </a:lnTo>
                  <a:lnTo>
                    <a:pt x="51" y="261"/>
                  </a:lnTo>
                  <a:lnTo>
                    <a:pt x="30" y="275"/>
                  </a:lnTo>
                  <a:lnTo>
                    <a:pt x="23" y="269"/>
                  </a:lnTo>
                  <a:lnTo>
                    <a:pt x="0" y="261"/>
                  </a:lnTo>
                  <a:lnTo>
                    <a:pt x="0" y="275"/>
                  </a:lnTo>
                  <a:lnTo>
                    <a:pt x="9" y="288"/>
                  </a:lnTo>
                  <a:lnTo>
                    <a:pt x="38" y="288"/>
                  </a:lnTo>
                  <a:lnTo>
                    <a:pt x="38" y="292"/>
                  </a:lnTo>
                  <a:lnTo>
                    <a:pt x="23" y="303"/>
                  </a:lnTo>
                  <a:lnTo>
                    <a:pt x="38" y="330"/>
                  </a:lnTo>
                  <a:lnTo>
                    <a:pt x="53" y="330"/>
                  </a:lnTo>
                  <a:lnTo>
                    <a:pt x="69" y="292"/>
                  </a:lnTo>
                  <a:lnTo>
                    <a:pt x="76" y="317"/>
                  </a:lnTo>
                  <a:lnTo>
                    <a:pt x="80" y="382"/>
                  </a:lnTo>
                  <a:lnTo>
                    <a:pt x="111" y="472"/>
                  </a:lnTo>
                  <a:lnTo>
                    <a:pt x="130" y="518"/>
                  </a:lnTo>
                  <a:lnTo>
                    <a:pt x="147" y="557"/>
                  </a:lnTo>
                  <a:lnTo>
                    <a:pt x="155" y="563"/>
                  </a:lnTo>
                  <a:lnTo>
                    <a:pt x="186" y="541"/>
                  </a:lnTo>
                  <a:lnTo>
                    <a:pt x="215" y="472"/>
                  </a:lnTo>
                  <a:lnTo>
                    <a:pt x="228" y="405"/>
                  </a:lnTo>
                  <a:lnTo>
                    <a:pt x="243" y="392"/>
                  </a:lnTo>
                  <a:lnTo>
                    <a:pt x="293" y="359"/>
                  </a:lnTo>
                  <a:lnTo>
                    <a:pt x="314" y="323"/>
                  </a:lnTo>
                  <a:lnTo>
                    <a:pt x="320" y="317"/>
                  </a:lnTo>
                  <a:lnTo>
                    <a:pt x="320" y="261"/>
                  </a:lnTo>
                  <a:lnTo>
                    <a:pt x="314" y="244"/>
                  </a:lnTo>
                  <a:lnTo>
                    <a:pt x="307" y="230"/>
                  </a:lnTo>
                  <a:lnTo>
                    <a:pt x="307" y="228"/>
                  </a:lnTo>
                  <a:lnTo>
                    <a:pt x="268" y="228"/>
                  </a:lnTo>
                  <a:lnTo>
                    <a:pt x="257" y="217"/>
                  </a:lnTo>
                  <a:lnTo>
                    <a:pt x="239" y="207"/>
                  </a:lnTo>
                  <a:lnTo>
                    <a:pt x="215" y="207"/>
                  </a:lnTo>
                  <a:lnTo>
                    <a:pt x="186" y="169"/>
                  </a:lnTo>
                  <a:lnTo>
                    <a:pt x="186" y="167"/>
                  </a:lnTo>
                  <a:lnTo>
                    <a:pt x="186" y="142"/>
                  </a:lnTo>
                  <a:lnTo>
                    <a:pt x="169" y="136"/>
                  </a:lnTo>
                  <a:lnTo>
                    <a:pt x="155" y="123"/>
                  </a:lnTo>
                  <a:lnTo>
                    <a:pt x="147" y="94"/>
                  </a:lnTo>
                  <a:lnTo>
                    <a:pt x="147" y="81"/>
                  </a:lnTo>
                  <a:lnTo>
                    <a:pt x="161" y="52"/>
                  </a:lnTo>
                  <a:lnTo>
                    <a:pt x="169" y="42"/>
                  </a:lnTo>
                  <a:lnTo>
                    <a:pt x="169" y="15"/>
                  </a:lnTo>
                  <a:lnTo>
                    <a:pt x="147" y="29"/>
                  </a:lnTo>
                  <a:lnTo>
                    <a:pt x="138" y="33"/>
                  </a:lnTo>
                  <a:lnTo>
                    <a:pt x="111" y="29"/>
                  </a:lnTo>
                  <a:lnTo>
                    <a:pt x="101" y="6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0099FF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id-ID" sz="2400">
                <a:latin typeface="Times New Roman" pitchFamily="18" charset="0"/>
              </a:endParaRPr>
            </a:p>
          </p:txBody>
        </p:sp>
        <p:sp>
          <p:nvSpPr>
            <p:cNvPr id="56" name="Freeform 57"/>
            <p:cNvSpPr>
              <a:spLocks/>
            </p:cNvSpPr>
            <p:nvPr/>
          </p:nvSpPr>
          <p:spPr bwMode="auto">
            <a:xfrm>
              <a:off x="313" y="2145"/>
              <a:ext cx="878" cy="1004"/>
            </a:xfrm>
            <a:custGeom>
              <a:avLst/>
              <a:gdLst>
                <a:gd name="T0" fmla="*/ 1981 w 320"/>
                <a:gd name="T1" fmla="*/ 0 h 563"/>
                <a:gd name="T2" fmla="*/ 1339 w 320"/>
                <a:gd name="T3" fmla="*/ 86 h 563"/>
                <a:gd name="T4" fmla="*/ 1092 w 320"/>
                <a:gd name="T5" fmla="*/ 109 h 563"/>
                <a:gd name="T6" fmla="*/ 1092 w 320"/>
                <a:gd name="T7" fmla="*/ 187 h 563"/>
                <a:gd name="T8" fmla="*/ 1572 w 320"/>
                <a:gd name="T9" fmla="*/ 296 h 563"/>
                <a:gd name="T10" fmla="*/ 1339 w 320"/>
                <a:gd name="T11" fmla="*/ 426 h 563"/>
                <a:gd name="T12" fmla="*/ 1424 w 320"/>
                <a:gd name="T13" fmla="*/ 535 h 563"/>
                <a:gd name="T14" fmla="*/ 2168 w 320"/>
                <a:gd name="T15" fmla="*/ 588 h 563"/>
                <a:gd name="T16" fmla="*/ 2168 w 320"/>
                <a:gd name="T17" fmla="*/ 617 h 563"/>
                <a:gd name="T18" fmla="*/ 1943 w 320"/>
                <a:gd name="T19" fmla="*/ 697 h 563"/>
                <a:gd name="T20" fmla="*/ 1572 w 320"/>
                <a:gd name="T21" fmla="*/ 1020 h 563"/>
                <a:gd name="T22" fmla="*/ 1339 w 320"/>
                <a:gd name="T23" fmla="*/ 1136 h 563"/>
                <a:gd name="T24" fmla="*/ 519 w 320"/>
                <a:gd name="T25" fmla="*/ 1209 h 563"/>
                <a:gd name="T26" fmla="*/ 617 w 320"/>
                <a:gd name="T27" fmla="*/ 1304 h 563"/>
                <a:gd name="T28" fmla="*/ 1054 w 320"/>
                <a:gd name="T29" fmla="*/ 1478 h 563"/>
                <a:gd name="T30" fmla="*/ 617 w 320"/>
                <a:gd name="T31" fmla="*/ 1559 h 563"/>
                <a:gd name="T32" fmla="*/ 475 w 320"/>
                <a:gd name="T33" fmla="*/ 1527 h 563"/>
                <a:gd name="T34" fmla="*/ 0 w 320"/>
                <a:gd name="T35" fmla="*/ 1478 h 563"/>
                <a:gd name="T36" fmla="*/ 0 w 320"/>
                <a:gd name="T37" fmla="*/ 1559 h 563"/>
                <a:gd name="T38" fmla="*/ 189 w 320"/>
                <a:gd name="T39" fmla="*/ 1635 h 563"/>
                <a:gd name="T40" fmla="*/ 782 w 320"/>
                <a:gd name="T41" fmla="*/ 1635 h 563"/>
                <a:gd name="T42" fmla="*/ 782 w 320"/>
                <a:gd name="T43" fmla="*/ 1657 h 563"/>
                <a:gd name="T44" fmla="*/ 475 w 320"/>
                <a:gd name="T45" fmla="*/ 1717 h 563"/>
                <a:gd name="T46" fmla="*/ 782 w 320"/>
                <a:gd name="T47" fmla="*/ 1871 h 563"/>
                <a:gd name="T48" fmla="*/ 1092 w 320"/>
                <a:gd name="T49" fmla="*/ 1871 h 563"/>
                <a:gd name="T50" fmla="*/ 1424 w 320"/>
                <a:gd name="T51" fmla="*/ 1657 h 563"/>
                <a:gd name="T52" fmla="*/ 1572 w 320"/>
                <a:gd name="T53" fmla="*/ 1798 h 563"/>
                <a:gd name="T54" fmla="*/ 1657 w 320"/>
                <a:gd name="T55" fmla="*/ 2165 h 563"/>
                <a:gd name="T56" fmla="*/ 2297 w 320"/>
                <a:gd name="T57" fmla="*/ 2679 h 563"/>
                <a:gd name="T58" fmla="*/ 2689 w 320"/>
                <a:gd name="T59" fmla="*/ 2939 h 563"/>
                <a:gd name="T60" fmla="*/ 3035 w 320"/>
                <a:gd name="T61" fmla="*/ 3158 h 563"/>
                <a:gd name="T62" fmla="*/ 3199 w 320"/>
                <a:gd name="T63" fmla="*/ 3192 h 563"/>
                <a:gd name="T64" fmla="*/ 3839 w 320"/>
                <a:gd name="T65" fmla="*/ 3069 h 563"/>
                <a:gd name="T66" fmla="*/ 4442 w 320"/>
                <a:gd name="T67" fmla="*/ 2679 h 563"/>
                <a:gd name="T68" fmla="*/ 4714 w 320"/>
                <a:gd name="T69" fmla="*/ 2297 h 563"/>
                <a:gd name="T70" fmla="*/ 5021 w 320"/>
                <a:gd name="T71" fmla="*/ 2224 h 563"/>
                <a:gd name="T72" fmla="*/ 6053 w 320"/>
                <a:gd name="T73" fmla="*/ 2035 h 563"/>
                <a:gd name="T74" fmla="*/ 6489 w 320"/>
                <a:gd name="T75" fmla="*/ 1831 h 563"/>
                <a:gd name="T76" fmla="*/ 6610 w 320"/>
                <a:gd name="T77" fmla="*/ 1798 h 563"/>
                <a:gd name="T78" fmla="*/ 6610 w 320"/>
                <a:gd name="T79" fmla="*/ 1478 h 563"/>
                <a:gd name="T80" fmla="*/ 6489 w 320"/>
                <a:gd name="T81" fmla="*/ 1384 h 563"/>
                <a:gd name="T82" fmla="*/ 6338 w 320"/>
                <a:gd name="T83" fmla="*/ 1304 h 563"/>
                <a:gd name="T84" fmla="*/ 6338 w 320"/>
                <a:gd name="T85" fmla="*/ 1295 h 563"/>
                <a:gd name="T86" fmla="*/ 5534 w 320"/>
                <a:gd name="T87" fmla="*/ 1295 h 563"/>
                <a:gd name="T88" fmla="*/ 5306 w 320"/>
                <a:gd name="T89" fmla="*/ 1230 h 563"/>
                <a:gd name="T90" fmla="*/ 4939 w 320"/>
                <a:gd name="T91" fmla="*/ 1173 h 563"/>
                <a:gd name="T92" fmla="*/ 4442 w 320"/>
                <a:gd name="T93" fmla="*/ 1173 h 563"/>
                <a:gd name="T94" fmla="*/ 3839 w 320"/>
                <a:gd name="T95" fmla="*/ 958 h 563"/>
                <a:gd name="T96" fmla="*/ 3839 w 320"/>
                <a:gd name="T97" fmla="*/ 947 h 563"/>
                <a:gd name="T98" fmla="*/ 3839 w 320"/>
                <a:gd name="T99" fmla="*/ 804 h 563"/>
                <a:gd name="T100" fmla="*/ 3493 w 320"/>
                <a:gd name="T101" fmla="*/ 772 h 563"/>
                <a:gd name="T102" fmla="*/ 3199 w 320"/>
                <a:gd name="T103" fmla="*/ 697 h 563"/>
                <a:gd name="T104" fmla="*/ 3035 w 320"/>
                <a:gd name="T105" fmla="*/ 535 h 563"/>
                <a:gd name="T106" fmla="*/ 3035 w 320"/>
                <a:gd name="T107" fmla="*/ 458 h 563"/>
                <a:gd name="T108" fmla="*/ 3328 w 320"/>
                <a:gd name="T109" fmla="*/ 296 h 563"/>
                <a:gd name="T110" fmla="*/ 3493 w 320"/>
                <a:gd name="T111" fmla="*/ 239 h 563"/>
                <a:gd name="T112" fmla="*/ 3493 w 320"/>
                <a:gd name="T113" fmla="*/ 86 h 563"/>
                <a:gd name="T114" fmla="*/ 3035 w 320"/>
                <a:gd name="T115" fmla="*/ 166 h 563"/>
                <a:gd name="T116" fmla="*/ 2854 w 320"/>
                <a:gd name="T117" fmla="*/ 187 h 563"/>
                <a:gd name="T118" fmla="*/ 2297 w 320"/>
                <a:gd name="T119" fmla="*/ 166 h 563"/>
                <a:gd name="T120" fmla="*/ 2085 w 320"/>
                <a:gd name="T121" fmla="*/ 36 h 563"/>
                <a:gd name="T122" fmla="*/ 1981 w 320"/>
                <a:gd name="T123" fmla="*/ 0 h 56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20"/>
                <a:gd name="T187" fmla="*/ 0 h 563"/>
                <a:gd name="T188" fmla="*/ 320 w 320"/>
                <a:gd name="T189" fmla="*/ 563 h 563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20" h="563">
                  <a:moveTo>
                    <a:pt x="96" y="0"/>
                  </a:moveTo>
                  <a:lnTo>
                    <a:pt x="65" y="15"/>
                  </a:lnTo>
                  <a:lnTo>
                    <a:pt x="53" y="19"/>
                  </a:lnTo>
                  <a:lnTo>
                    <a:pt x="53" y="33"/>
                  </a:lnTo>
                  <a:lnTo>
                    <a:pt x="76" y="52"/>
                  </a:lnTo>
                  <a:lnTo>
                    <a:pt x="65" y="75"/>
                  </a:lnTo>
                  <a:lnTo>
                    <a:pt x="69" y="94"/>
                  </a:lnTo>
                  <a:lnTo>
                    <a:pt x="105" y="104"/>
                  </a:lnTo>
                  <a:lnTo>
                    <a:pt x="105" y="109"/>
                  </a:lnTo>
                  <a:lnTo>
                    <a:pt x="94" y="123"/>
                  </a:lnTo>
                  <a:lnTo>
                    <a:pt x="76" y="180"/>
                  </a:lnTo>
                  <a:lnTo>
                    <a:pt x="65" y="200"/>
                  </a:lnTo>
                  <a:lnTo>
                    <a:pt x="25" y="213"/>
                  </a:lnTo>
                  <a:lnTo>
                    <a:pt x="30" y="230"/>
                  </a:lnTo>
                  <a:lnTo>
                    <a:pt x="51" y="261"/>
                  </a:lnTo>
                  <a:lnTo>
                    <a:pt x="30" y="275"/>
                  </a:lnTo>
                  <a:lnTo>
                    <a:pt x="23" y="269"/>
                  </a:lnTo>
                  <a:lnTo>
                    <a:pt x="0" y="261"/>
                  </a:lnTo>
                  <a:lnTo>
                    <a:pt x="0" y="275"/>
                  </a:lnTo>
                  <a:lnTo>
                    <a:pt x="9" y="288"/>
                  </a:lnTo>
                  <a:lnTo>
                    <a:pt x="38" y="288"/>
                  </a:lnTo>
                  <a:lnTo>
                    <a:pt x="38" y="292"/>
                  </a:lnTo>
                  <a:lnTo>
                    <a:pt x="23" y="303"/>
                  </a:lnTo>
                  <a:lnTo>
                    <a:pt x="38" y="330"/>
                  </a:lnTo>
                  <a:lnTo>
                    <a:pt x="53" y="330"/>
                  </a:lnTo>
                  <a:lnTo>
                    <a:pt x="69" y="292"/>
                  </a:lnTo>
                  <a:lnTo>
                    <a:pt x="76" y="317"/>
                  </a:lnTo>
                  <a:lnTo>
                    <a:pt x="80" y="382"/>
                  </a:lnTo>
                  <a:lnTo>
                    <a:pt x="111" y="472"/>
                  </a:lnTo>
                  <a:lnTo>
                    <a:pt x="130" y="518"/>
                  </a:lnTo>
                  <a:lnTo>
                    <a:pt x="147" y="557"/>
                  </a:lnTo>
                  <a:lnTo>
                    <a:pt x="155" y="563"/>
                  </a:lnTo>
                  <a:lnTo>
                    <a:pt x="186" y="541"/>
                  </a:lnTo>
                  <a:lnTo>
                    <a:pt x="215" y="472"/>
                  </a:lnTo>
                  <a:lnTo>
                    <a:pt x="228" y="405"/>
                  </a:lnTo>
                  <a:lnTo>
                    <a:pt x="243" y="392"/>
                  </a:lnTo>
                  <a:lnTo>
                    <a:pt x="293" y="359"/>
                  </a:lnTo>
                  <a:lnTo>
                    <a:pt x="314" y="323"/>
                  </a:lnTo>
                  <a:lnTo>
                    <a:pt x="320" y="317"/>
                  </a:lnTo>
                  <a:lnTo>
                    <a:pt x="320" y="261"/>
                  </a:lnTo>
                  <a:lnTo>
                    <a:pt x="314" y="244"/>
                  </a:lnTo>
                  <a:lnTo>
                    <a:pt x="307" y="230"/>
                  </a:lnTo>
                  <a:lnTo>
                    <a:pt x="307" y="228"/>
                  </a:lnTo>
                  <a:lnTo>
                    <a:pt x="268" y="228"/>
                  </a:lnTo>
                  <a:lnTo>
                    <a:pt x="257" y="217"/>
                  </a:lnTo>
                  <a:lnTo>
                    <a:pt x="239" y="207"/>
                  </a:lnTo>
                  <a:lnTo>
                    <a:pt x="215" y="207"/>
                  </a:lnTo>
                  <a:lnTo>
                    <a:pt x="186" y="169"/>
                  </a:lnTo>
                  <a:lnTo>
                    <a:pt x="186" y="167"/>
                  </a:lnTo>
                  <a:lnTo>
                    <a:pt x="186" y="142"/>
                  </a:lnTo>
                  <a:lnTo>
                    <a:pt x="169" y="136"/>
                  </a:lnTo>
                  <a:lnTo>
                    <a:pt x="155" y="123"/>
                  </a:lnTo>
                  <a:lnTo>
                    <a:pt x="147" y="94"/>
                  </a:lnTo>
                  <a:lnTo>
                    <a:pt x="147" y="81"/>
                  </a:lnTo>
                  <a:lnTo>
                    <a:pt x="161" y="52"/>
                  </a:lnTo>
                  <a:lnTo>
                    <a:pt x="169" y="42"/>
                  </a:lnTo>
                  <a:lnTo>
                    <a:pt x="169" y="15"/>
                  </a:lnTo>
                  <a:lnTo>
                    <a:pt x="147" y="29"/>
                  </a:lnTo>
                  <a:lnTo>
                    <a:pt x="138" y="33"/>
                  </a:lnTo>
                  <a:lnTo>
                    <a:pt x="111" y="29"/>
                  </a:lnTo>
                  <a:lnTo>
                    <a:pt x="101" y="6"/>
                  </a:lnTo>
                  <a:lnTo>
                    <a:pt x="96" y="0"/>
                  </a:lnTo>
                  <a:close/>
                </a:path>
              </a:pathLst>
            </a:custGeom>
            <a:noFill/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id-ID" sz="2400">
                <a:latin typeface="Times New Roman" pitchFamily="18" charset="0"/>
              </a:endParaRPr>
            </a:p>
          </p:txBody>
        </p:sp>
        <p:sp>
          <p:nvSpPr>
            <p:cNvPr id="57" name="Freeform 58"/>
            <p:cNvSpPr>
              <a:spLocks/>
            </p:cNvSpPr>
            <p:nvPr/>
          </p:nvSpPr>
          <p:spPr bwMode="auto">
            <a:xfrm>
              <a:off x="823" y="2398"/>
              <a:ext cx="352" cy="153"/>
            </a:xfrm>
            <a:custGeom>
              <a:avLst/>
              <a:gdLst>
                <a:gd name="T0" fmla="*/ 0 w 128"/>
                <a:gd name="T1" fmla="*/ 0 h 86"/>
                <a:gd name="T2" fmla="*/ 0 w 128"/>
                <a:gd name="T3" fmla="*/ 78 h 86"/>
                <a:gd name="T4" fmla="*/ 0 w 128"/>
                <a:gd name="T5" fmla="*/ 151 h 86"/>
                <a:gd name="T6" fmla="*/ 522 w 128"/>
                <a:gd name="T7" fmla="*/ 326 h 86"/>
                <a:gd name="T8" fmla="*/ 605 w 128"/>
                <a:gd name="T9" fmla="*/ 366 h 86"/>
                <a:gd name="T10" fmla="*/ 1103 w 128"/>
                <a:gd name="T11" fmla="*/ 366 h 86"/>
                <a:gd name="T12" fmla="*/ 1474 w 128"/>
                <a:gd name="T13" fmla="*/ 422 h 86"/>
                <a:gd name="T14" fmla="*/ 1702 w 128"/>
                <a:gd name="T15" fmla="*/ 484 h 86"/>
                <a:gd name="T16" fmla="*/ 1914 w 128"/>
                <a:gd name="T17" fmla="*/ 484 h 86"/>
                <a:gd name="T18" fmla="*/ 2434 w 128"/>
                <a:gd name="T19" fmla="*/ 484 h 86"/>
                <a:gd name="T20" fmla="*/ 2579 w 128"/>
                <a:gd name="T21" fmla="*/ 484 h 86"/>
                <a:gd name="T22" fmla="*/ 2662 w 128"/>
                <a:gd name="T23" fmla="*/ 399 h 86"/>
                <a:gd name="T24" fmla="*/ 2662 w 128"/>
                <a:gd name="T25" fmla="*/ 326 h 86"/>
                <a:gd name="T26" fmla="*/ 2222 w 128"/>
                <a:gd name="T27" fmla="*/ 326 h 86"/>
                <a:gd name="T28" fmla="*/ 2139 w 128"/>
                <a:gd name="T29" fmla="*/ 294 h 86"/>
                <a:gd name="T30" fmla="*/ 1996 w 128"/>
                <a:gd name="T31" fmla="*/ 215 h 86"/>
                <a:gd name="T32" fmla="*/ 1829 w 128"/>
                <a:gd name="T33" fmla="*/ 215 h 86"/>
                <a:gd name="T34" fmla="*/ 1556 w 128"/>
                <a:gd name="T35" fmla="*/ 237 h 86"/>
                <a:gd name="T36" fmla="*/ 1037 w 128"/>
                <a:gd name="T37" fmla="*/ 151 h 86"/>
                <a:gd name="T38" fmla="*/ 665 w 128"/>
                <a:gd name="T39" fmla="*/ 78 h 86"/>
                <a:gd name="T40" fmla="*/ 355 w 128"/>
                <a:gd name="T41" fmla="*/ 57 h 86"/>
                <a:gd name="T42" fmla="*/ 0 w 128"/>
                <a:gd name="T43" fmla="*/ 0 h 8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28"/>
                <a:gd name="T67" fmla="*/ 0 h 86"/>
                <a:gd name="T68" fmla="*/ 128 w 128"/>
                <a:gd name="T69" fmla="*/ 86 h 8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28" h="86">
                  <a:moveTo>
                    <a:pt x="0" y="0"/>
                  </a:moveTo>
                  <a:lnTo>
                    <a:pt x="0" y="14"/>
                  </a:lnTo>
                  <a:lnTo>
                    <a:pt x="0" y="27"/>
                  </a:lnTo>
                  <a:lnTo>
                    <a:pt x="25" y="58"/>
                  </a:lnTo>
                  <a:lnTo>
                    <a:pt x="29" y="65"/>
                  </a:lnTo>
                  <a:lnTo>
                    <a:pt x="53" y="65"/>
                  </a:lnTo>
                  <a:lnTo>
                    <a:pt x="71" y="75"/>
                  </a:lnTo>
                  <a:lnTo>
                    <a:pt x="82" y="86"/>
                  </a:lnTo>
                  <a:lnTo>
                    <a:pt x="92" y="86"/>
                  </a:lnTo>
                  <a:lnTo>
                    <a:pt x="117" y="86"/>
                  </a:lnTo>
                  <a:lnTo>
                    <a:pt x="124" y="86"/>
                  </a:lnTo>
                  <a:lnTo>
                    <a:pt x="128" y="71"/>
                  </a:lnTo>
                  <a:lnTo>
                    <a:pt x="128" y="58"/>
                  </a:lnTo>
                  <a:lnTo>
                    <a:pt x="107" y="58"/>
                  </a:lnTo>
                  <a:lnTo>
                    <a:pt x="103" y="52"/>
                  </a:lnTo>
                  <a:lnTo>
                    <a:pt x="96" y="38"/>
                  </a:lnTo>
                  <a:lnTo>
                    <a:pt x="88" y="38"/>
                  </a:lnTo>
                  <a:lnTo>
                    <a:pt x="75" y="42"/>
                  </a:lnTo>
                  <a:lnTo>
                    <a:pt x="50" y="27"/>
                  </a:lnTo>
                  <a:lnTo>
                    <a:pt x="32" y="14"/>
                  </a:lnTo>
                  <a:lnTo>
                    <a:pt x="17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1E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id-ID" sz="2400">
                <a:latin typeface="Times New Roman" pitchFamily="18" charset="0"/>
              </a:endParaRPr>
            </a:p>
          </p:txBody>
        </p:sp>
        <p:sp>
          <p:nvSpPr>
            <p:cNvPr id="58" name="Freeform 59"/>
            <p:cNvSpPr>
              <a:spLocks/>
            </p:cNvSpPr>
            <p:nvPr/>
          </p:nvSpPr>
          <p:spPr bwMode="auto">
            <a:xfrm>
              <a:off x="823" y="2398"/>
              <a:ext cx="352" cy="153"/>
            </a:xfrm>
            <a:custGeom>
              <a:avLst/>
              <a:gdLst>
                <a:gd name="T0" fmla="*/ 0 w 128"/>
                <a:gd name="T1" fmla="*/ 0 h 86"/>
                <a:gd name="T2" fmla="*/ 0 w 128"/>
                <a:gd name="T3" fmla="*/ 78 h 86"/>
                <a:gd name="T4" fmla="*/ 0 w 128"/>
                <a:gd name="T5" fmla="*/ 151 h 86"/>
                <a:gd name="T6" fmla="*/ 522 w 128"/>
                <a:gd name="T7" fmla="*/ 326 h 86"/>
                <a:gd name="T8" fmla="*/ 605 w 128"/>
                <a:gd name="T9" fmla="*/ 366 h 86"/>
                <a:gd name="T10" fmla="*/ 1103 w 128"/>
                <a:gd name="T11" fmla="*/ 366 h 86"/>
                <a:gd name="T12" fmla="*/ 1474 w 128"/>
                <a:gd name="T13" fmla="*/ 422 h 86"/>
                <a:gd name="T14" fmla="*/ 1702 w 128"/>
                <a:gd name="T15" fmla="*/ 484 h 86"/>
                <a:gd name="T16" fmla="*/ 1914 w 128"/>
                <a:gd name="T17" fmla="*/ 484 h 86"/>
                <a:gd name="T18" fmla="*/ 2434 w 128"/>
                <a:gd name="T19" fmla="*/ 484 h 86"/>
                <a:gd name="T20" fmla="*/ 2579 w 128"/>
                <a:gd name="T21" fmla="*/ 484 h 86"/>
                <a:gd name="T22" fmla="*/ 2662 w 128"/>
                <a:gd name="T23" fmla="*/ 399 h 86"/>
                <a:gd name="T24" fmla="*/ 2662 w 128"/>
                <a:gd name="T25" fmla="*/ 326 h 86"/>
                <a:gd name="T26" fmla="*/ 2222 w 128"/>
                <a:gd name="T27" fmla="*/ 326 h 86"/>
                <a:gd name="T28" fmla="*/ 2139 w 128"/>
                <a:gd name="T29" fmla="*/ 294 h 86"/>
                <a:gd name="T30" fmla="*/ 1996 w 128"/>
                <a:gd name="T31" fmla="*/ 215 h 86"/>
                <a:gd name="T32" fmla="*/ 1829 w 128"/>
                <a:gd name="T33" fmla="*/ 215 h 86"/>
                <a:gd name="T34" fmla="*/ 1556 w 128"/>
                <a:gd name="T35" fmla="*/ 237 h 86"/>
                <a:gd name="T36" fmla="*/ 1037 w 128"/>
                <a:gd name="T37" fmla="*/ 151 h 86"/>
                <a:gd name="T38" fmla="*/ 665 w 128"/>
                <a:gd name="T39" fmla="*/ 78 h 86"/>
                <a:gd name="T40" fmla="*/ 355 w 128"/>
                <a:gd name="T41" fmla="*/ 57 h 86"/>
                <a:gd name="T42" fmla="*/ 0 w 128"/>
                <a:gd name="T43" fmla="*/ 0 h 8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28"/>
                <a:gd name="T67" fmla="*/ 0 h 86"/>
                <a:gd name="T68" fmla="*/ 128 w 128"/>
                <a:gd name="T69" fmla="*/ 86 h 8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28" h="86">
                  <a:moveTo>
                    <a:pt x="0" y="0"/>
                  </a:moveTo>
                  <a:lnTo>
                    <a:pt x="0" y="14"/>
                  </a:lnTo>
                  <a:lnTo>
                    <a:pt x="0" y="27"/>
                  </a:lnTo>
                  <a:lnTo>
                    <a:pt x="25" y="58"/>
                  </a:lnTo>
                  <a:lnTo>
                    <a:pt x="29" y="65"/>
                  </a:lnTo>
                  <a:lnTo>
                    <a:pt x="53" y="65"/>
                  </a:lnTo>
                  <a:lnTo>
                    <a:pt x="71" y="75"/>
                  </a:lnTo>
                  <a:lnTo>
                    <a:pt x="82" y="86"/>
                  </a:lnTo>
                  <a:lnTo>
                    <a:pt x="92" y="86"/>
                  </a:lnTo>
                  <a:lnTo>
                    <a:pt x="117" y="86"/>
                  </a:lnTo>
                  <a:lnTo>
                    <a:pt x="124" y="86"/>
                  </a:lnTo>
                  <a:lnTo>
                    <a:pt x="128" y="71"/>
                  </a:lnTo>
                  <a:lnTo>
                    <a:pt x="128" y="58"/>
                  </a:lnTo>
                  <a:lnTo>
                    <a:pt x="107" y="58"/>
                  </a:lnTo>
                  <a:lnTo>
                    <a:pt x="103" y="52"/>
                  </a:lnTo>
                  <a:lnTo>
                    <a:pt x="96" y="38"/>
                  </a:lnTo>
                  <a:lnTo>
                    <a:pt x="88" y="38"/>
                  </a:lnTo>
                  <a:lnTo>
                    <a:pt x="75" y="42"/>
                  </a:lnTo>
                  <a:lnTo>
                    <a:pt x="50" y="27"/>
                  </a:lnTo>
                  <a:lnTo>
                    <a:pt x="32" y="14"/>
                  </a:lnTo>
                  <a:lnTo>
                    <a:pt x="17" y="1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id-ID" sz="2400">
                <a:latin typeface="Times New Roman" pitchFamily="18" charset="0"/>
              </a:endParaRPr>
            </a:p>
          </p:txBody>
        </p:sp>
        <p:sp>
          <p:nvSpPr>
            <p:cNvPr id="59" name="Freeform 60"/>
            <p:cNvSpPr>
              <a:spLocks/>
            </p:cNvSpPr>
            <p:nvPr/>
          </p:nvSpPr>
          <p:spPr bwMode="auto">
            <a:xfrm>
              <a:off x="834" y="3149"/>
              <a:ext cx="105" cy="97"/>
            </a:xfrm>
            <a:custGeom>
              <a:avLst/>
              <a:gdLst>
                <a:gd name="T0" fmla="*/ 442 w 38"/>
                <a:gd name="T1" fmla="*/ 0 h 55"/>
                <a:gd name="T2" fmla="*/ 274 w 38"/>
                <a:gd name="T3" fmla="*/ 72 h 55"/>
                <a:gd name="T4" fmla="*/ 0 w 38"/>
                <a:gd name="T5" fmla="*/ 152 h 55"/>
                <a:gd name="T6" fmla="*/ 0 w 38"/>
                <a:gd name="T7" fmla="*/ 231 h 55"/>
                <a:gd name="T8" fmla="*/ 274 w 38"/>
                <a:gd name="T9" fmla="*/ 252 h 55"/>
                <a:gd name="T10" fmla="*/ 718 w 38"/>
                <a:gd name="T11" fmla="*/ 302 h 55"/>
                <a:gd name="T12" fmla="*/ 801 w 38"/>
                <a:gd name="T13" fmla="*/ 231 h 55"/>
                <a:gd name="T14" fmla="*/ 718 w 38"/>
                <a:gd name="T15" fmla="*/ 152 h 55"/>
                <a:gd name="T16" fmla="*/ 718 w 38"/>
                <a:gd name="T17" fmla="*/ 127 h 55"/>
                <a:gd name="T18" fmla="*/ 442 w 38"/>
                <a:gd name="T19" fmla="*/ 0 h 5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8"/>
                <a:gd name="T31" fmla="*/ 0 h 55"/>
                <a:gd name="T32" fmla="*/ 38 w 38"/>
                <a:gd name="T33" fmla="*/ 55 h 5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8" h="55">
                  <a:moveTo>
                    <a:pt x="21" y="0"/>
                  </a:moveTo>
                  <a:lnTo>
                    <a:pt x="13" y="13"/>
                  </a:lnTo>
                  <a:lnTo>
                    <a:pt x="0" y="28"/>
                  </a:lnTo>
                  <a:lnTo>
                    <a:pt x="0" y="42"/>
                  </a:lnTo>
                  <a:lnTo>
                    <a:pt x="13" y="46"/>
                  </a:lnTo>
                  <a:lnTo>
                    <a:pt x="34" y="55"/>
                  </a:lnTo>
                  <a:lnTo>
                    <a:pt x="38" y="42"/>
                  </a:lnTo>
                  <a:lnTo>
                    <a:pt x="34" y="28"/>
                  </a:lnTo>
                  <a:lnTo>
                    <a:pt x="34" y="23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E0E1E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id-ID" sz="2400">
                <a:latin typeface="Times New Roman" pitchFamily="18" charset="0"/>
              </a:endParaRPr>
            </a:p>
          </p:txBody>
        </p:sp>
        <p:sp>
          <p:nvSpPr>
            <p:cNvPr id="60" name="Freeform 61"/>
            <p:cNvSpPr>
              <a:spLocks/>
            </p:cNvSpPr>
            <p:nvPr/>
          </p:nvSpPr>
          <p:spPr bwMode="auto">
            <a:xfrm>
              <a:off x="834" y="3149"/>
              <a:ext cx="105" cy="97"/>
            </a:xfrm>
            <a:custGeom>
              <a:avLst/>
              <a:gdLst>
                <a:gd name="T0" fmla="*/ 442 w 38"/>
                <a:gd name="T1" fmla="*/ 0 h 55"/>
                <a:gd name="T2" fmla="*/ 274 w 38"/>
                <a:gd name="T3" fmla="*/ 72 h 55"/>
                <a:gd name="T4" fmla="*/ 0 w 38"/>
                <a:gd name="T5" fmla="*/ 152 h 55"/>
                <a:gd name="T6" fmla="*/ 0 w 38"/>
                <a:gd name="T7" fmla="*/ 231 h 55"/>
                <a:gd name="T8" fmla="*/ 274 w 38"/>
                <a:gd name="T9" fmla="*/ 252 h 55"/>
                <a:gd name="T10" fmla="*/ 718 w 38"/>
                <a:gd name="T11" fmla="*/ 302 h 55"/>
                <a:gd name="T12" fmla="*/ 801 w 38"/>
                <a:gd name="T13" fmla="*/ 231 h 55"/>
                <a:gd name="T14" fmla="*/ 718 w 38"/>
                <a:gd name="T15" fmla="*/ 152 h 55"/>
                <a:gd name="T16" fmla="*/ 718 w 38"/>
                <a:gd name="T17" fmla="*/ 127 h 55"/>
                <a:gd name="T18" fmla="*/ 442 w 38"/>
                <a:gd name="T19" fmla="*/ 0 h 5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8"/>
                <a:gd name="T31" fmla="*/ 0 h 55"/>
                <a:gd name="T32" fmla="*/ 38 w 38"/>
                <a:gd name="T33" fmla="*/ 55 h 5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8" h="55">
                  <a:moveTo>
                    <a:pt x="21" y="0"/>
                  </a:moveTo>
                  <a:lnTo>
                    <a:pt x="13" y="13"/>
                  </a:lnTo>
                  <a:lnTo>
                    <a:pt x="0" y="28"/>
                  </a:lnTo>
                  <a:lnTo>
                    <a:pt x="0" y="42"/>
                  </a:lnTo>
                  <a:lnTo>
                    <a:pt x="13" y="46"/>
                  </a:lnTo>
                  <a:lnTo>
                    <a:pt x="34" y="55"/>
                  </a:lnTo>
                  <a:lnTo>
                    <a:pt x="38" y="42"/>
                  </a:lnTo>
                  <a:lnTo>
                    <a:pt x="34" y="28"/>
                  </a:lnTo>
                  <a:lnTo>
                    <a:pt x="34" y="23"/>
                  </a:lnTo>
                  <a:lnTo>
                    <a:pt x="21" y="0"/>
                  </a:lnTo>
                </a:path>
              </a:pathLst>
            </a:custGeom>
            <a:noFill/>
            <a:ln w="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id-ID" sz="2400">
                <a:latin typeface="Times New Roman" pitchFamily="18" charset="0"/>
              </a:endParaRPr>
            </a:p>
          </p:txBody>
        </p:sp>
        <p:sp>
          <p:nvSpPr>
            <p:cNvPr id="61" name="Freeform 62"/>
            <p:cNvSpPr>
              <a:spLocks/>
            </p:cNvSpPr>
            <p:nvPr/>
          </p:nvSpPr>
          <p:spPr bwMode="auto">
            <a:xfrm>
              <a:off x="1717" y="3231"/>
              <a:ext cx="52" cy="15"/>
            </a:xfrm>
            <a:custGeom>
              <a:avLst/>
              <a:gdLst>
                <a:gd name="T0" fmla="*/ 0 w 19"/>
                <a:gd name="T1" fmla="*/ 0 h 9"/>
                <a:gd name="T2" fmla="*/ 164 w 19"/>
                <a:gd name="T3" fmla="*/ 42 h 9"/>
                <a:gd name="T4" fmla="*/ 271 w 19"/>
                <a:gd name="T5" fmla="*/ 42 h 9"/>
                <a:gd name="T6" fmla="*/ 389 w 19"/>
                <a:gd name="T7" fmla="*/ 42 h 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9"/>
                <a:gd name="T14" fmla="*/ 19 w 19"/>
                <a:gd name="T15" fmla="*/ 9 h 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9">
                  <a:moveTo>
                    <a:pt x="0" y="0"/>
                  </a:moveTo>
                  <a:lnTo>
                    <a:pt x="8" y="9"/>
                  </a:lnTo>
                  <a:lnTo>
                    <a:pt x="13" y="9"/>
                  </a:lnTo>
                  <a:lnTo>
                    <a:pt x="19" y="9"/>
                  </a:lnTo>
                </a:path>
              </a:pathLst>
            </a:custGeom>
            <a:noFill/>
            <a:ln w="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id-ID" sz="2400">
                <a:latin typeface="Times New Roman" pitchFamily="18" charset="0"/>
              </a:endParaRPr>
            </a:p>
          </p:txBody>
        </p:sp>
        <p:sp>
          <p:nvSpPr>
            <p:cNvPr id="62" name="Freeform 63"/>
            <p:cNvSpPr>
              <a:spLocks/>
            </p:cNvSpPr>
            <p:nvPr/>
          </p:nvSpPr>
          <p:spPr bwMode="auto">
            <a:xfrm>
              <a:off x="1717" y="3240"/>
              <a:ext cx="166" cy="192"/>
            </a:xfrm>
            <a:custGeom>
              <a:avLst/>
              <a:gdLst>
                <a:gd name="T0" fmla="*/ 0 w 61"/>
                <a:gd name="T1" fmla="*/ 0 h 108"/>
                <a:gd name="T2" fmla="*/ 163 w 61"/>
                <a:gd name="T3" fmla="*/ 187 h 108"/>
                <a:gd name="T4" fmla="*/ 386 w 61"/>
                <a:gd name="T5" fmla="*/ 420 h 108"/>
                <a:gd name="T6" fmla="*/ 1230 w 61"/>
                <a:gd name="T7" fmla="*/ 606 h 108"/>
                <a:gd name="T8" fmla="*/ 1230 w 61"/>
                <a:gd name="T9" fmla="*/ 420 h 108"/>
                <a:gd name="T10" fmla="*/ 1007 w 61"/>
                <a:gd name="T11" fmla="*/ 370 h 108"/>
                <a:gd name="T12" fmla="*/ 1007 w 61"/>
                <a:gd name="T13" fmla="*/ 151 h 108"/>
                <a:gd name="T14" fmla="*/ 844 w 61"/>
                <a:gd name="T15" fmla="*/ 21 h 108"/>
                <a:gd name="T16" fmla="*/ 386 w 61"/>
                <a:gd name="T17" fmla="*/ 21 h 108"/>
                <a:gd name="T18" fmla="*/ 82 w 61"/>
                <a:gd name="T19" fmla="*/ 0 h 108"/>
                <a:gd name="T20" fmla="*/ 0 w 61"/>
                <a:gd name="T21" fmla="*/ 0 h 10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1"/>
                <a:gd name="T34" fmla="*/ 0 h 108"/>
                <a:gd name="T35" fmla="*/ 61 w 61"/>
                <a:gd name="T36" fmla="*/ 108 h 10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1" h="108">
                  <a:moveTo>
                    <a:pt x="0" y="0"/>
                  </a:moveTo>
                  <a:lnTo>
                    <a:pt x="8" y="33"/>
                  </a:lnTo>
                  <a:lnTo>
                    <a:pt x="19" y="75"/>
                  </a:lnTo>
                  <a:lnTo>
                    <a:pt x="61" y="108"/>
                  </a:lnTo>
                  <a:lnTo>
                    <a:pt x="61" y="75"/>
                  </a:lnTo>
                  <a:lnTo>
                    <a:pt x="50" y="66"/>
                  </a:lnTo>
                  <a:lnTo>
                    <a:pt x="50" y="27"/>
                  </a:lnTo>
                  <a:lnTo>
                    <a:pt x="42" y="4"/>
                  </a:lnTo>
                  <a:lnTo>
                    <a:pt x="1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1E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id-ID" sz="2400">
                <a:latin typeface="Times New Roman" pitchFamily="18" charset="0"/>
              </a:endParaRPr>
            </a:p>
          </p:txBody>
        </p:sp>
        <p:sp>
          <p:nvSpPr>
            <p:cNvPr id="63" name="Freeform 64"/>
            <p:cNvSpPr>
              <a:spLocks/>
            </p:cNvSpPr>
            <p:nvPr/>
          </p:nvSpPr>
          <p:spPr bwMode="auto">
            <a:xfrm>
              <a:off x="1717" y="3240"/>
              <a:ext cx="166" cy="192"/>
            </a:xfrm>
            <a:custGeom>
              <a:avLst/>
              <a:gdLst>
                <a:gd name="T0" fmla="*/ 0 w 61"/>
                <a:gd name="T1" fmla="*/ 0 h 108"/>
                <a:gd name="T2" fmla="*/ 163 w 61"/>
                <a:gd name="T3" fmla="*/ 187 h 108"/>
                <a:gd name="T4" fmla="*/ 386 w 61"/>
                <a:gd name="T5" fmla="*/ 420 h 108"/>
                <a:gd name="T6" fmla="*/ 1230 w 61"/>
                <a:gd name="T7" fmla="*/ 606 h 108"/>
                <a:gd name="T8" fmla="*/ 1230 w 61"/>
                <a:gd name="T9" fmla="*/ 420 h 108"/>
                <a:gd name="T10" fmla="*/ 1007 w 61"/>
                <a:gd name="T11" fmla="*/ 370 h 108"/>
                <a:gd name="T12" fmla="*/ 1007 w 61"/>
                <a:gd name="T13" fmla="*/ 151 h 108"/>
                <a:gd name="T14" fmla="*/ 844 w 61"/>
                <a:gd name="T15" fmla="*/ 21 h 108"/>
                <a:gd name="T16" fmla="*/ 386 w 61"/>
                <a:gd name="T17" fmla="*/ 21 h 108"/>
                <a:gd name="T18" fmla="*/ 82 w 61"/>
                <a:gd name="T19" fmla="*/ 0 h 108"/>
                <a:gd name="T20" fmla="*/ 0 w 61"/>
                <a:gd name="T21" fmla="*/ 0 h 10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1"/>
                <a:gd name="T34" fmla="*/ 0 h 108"/>
                <a:gd name="T35" fmla="*/ 61 w 61"/>
                <a:gd name="T36" fmla="*/ 108 h 10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1" h="108">
                  <a:moveTo>
                    <a:pt x="0" y="0"/>
                  </a:moveTo>
                  <a:lnTo>
                    <a:pt x="8" y="33"/>
                  </a:lnTo>
                  <a:lnTo>
                    <a:pt x="19" y="75"/>
                  </a:lnTo>
                  <a:lnTo>
                    <a:pt x="61" y="108"/>
                  </a:lnTo>
                  <a:lnTo>
                    <a:pt x="61" y="75"/>
                  </a:lnTo>
                  <a:lnTo>
                    <a:pt x="50" y="66"/>
                  </a:lnTo>
                  <a:lnTo>
                    <a:pt x="50" y="27"/>
                  </a:lnTo>
                  <a:lnTo>
                    <a:pt x="42" y="4"/>
                  </a:lnTo>
                  <a:lnTo>
                    <a:pt x="19" y="4"/>
                  </a:ln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id-ID" sz="2400">
                <a:latin typeface="Times New Roman" pitchFamily="18" charset="0"/>
              </a:endParaRPr>
            </a:p>
          </p:txBody>
        </p:sp>
        <p:sp>
          <p:nvSpPr>
            <p:cNvPr id="64" name="Freeform 65"/>
            <p:cNvSpPr>
              <a:spLocks/>
            </p:cNvSpPr>
            <p:nvPr/>
          </p:nvSpPr>
          <p:spPr bwMode="auto">
            <a:xfrm>
              <a:off x="2180" y="3240"/>
              <a:ext cx="332" cy="227"/>
            </a:xfrm>
            <a:custGeom>
              <a:avLst/>
              <a:gdLst>
                <a:gd name="T0" fmla="*/ 0 w 121"/>
                <a:gd name="T1" fmla="*/ 652 h 127"/>
                <a:gd name="T2" fmla="*/ 143 w 121"/>
                <a:gd name="T3" fmla="*/ 690 h 127"/>
                <a:gd name="T4" fmla="*/ 307 w 121"/>
                <a:gd name="T5" fmla="*/ 726 h 127"/>
                <a:gd name="T6" fmla="*/ 604 w 121"/>
                <a:gd name="T7" fmla="*/ 726 h 127"/>
                <a:gd name="T8" fmla="*/ 746 w 121"/>
                <a:gd name="T9" fmla="*/ 668 h 127"/>
                <a:gd name="T10" fmla="*/ 993 w 121"/>
                <a:gd name="T11" fmla="*/ 617 h 127"/>
                <a:gd name="T12" fmla="*/ 1174 w 121"/>
                <a:gd name="T13" fmla="*/ 581 h 127"/>
                <a:gd name="T14" fmla="*/ 1386 w 121"/>
                <a:gd name="T15" fmla="*/ 508 h 127"/>
                <a:gd name="T16" fmla="*/ 1550 w 121"/>
                <a:gd name="T17" fmla="*/ 406 h 127"/>
                <a:gd name="T18" fmla="*/ 1611 w 121"/>
                <a:gd name="T19" fmla="*/ 377 h 127"/>
                <a:gd name="T20" fmla="*/ 1778 w 121"/>
                <a:gd name="T21" fmla="*/ 297 h 127"/>
                <a:gd name="T22" fmla="*/ 2129 w 121"/>
                <a:gd name="T23" fmla="*/ 263 h 127"/>
                <a:gd name="T24" fmla="*/ 2297 w 121"/>
                <a:gd name="T25" fmla="*/ 263 h 127"/>
                <a:gd name="T26" fmla="*/ 2500 w 121"/>
                <a:gd name="T27" fmla="*/ 211 h 127"/>
                <a:gd name="T28" fmla="*/ 2500 w 121"/>
                <a:gd name="T29" fmla="*/ 188 h 127"/>
                <a:gd name="T30" fmla="*/ 2214 w 121"/>
                <a:gd name="T31" fmla="*/ 57 h 127"/>
                <a:gd name="T32" fmla="*/ 2063 w 121"/>
                <a:gd name="T33" fmla="*/ 0 h 127"/>
                <a:gd name="T34" fmla="*/ 1860 w 121"/>
                <a:gd name="T35" fmla="*/ 23 h 127"/>
                <a:gd name="T36" fmla="*/ 1611 w 121"/>
                <a:gd name="T37" fmla="*/ 114 h 127"/>
                <a:gd name="T38" fmla="*/ 1611 w 121"/>
                <a:gd name="T39" fmla="*/ 211 h 127"/>
                <a:gd name="T40" fmla="*/ 1468 w 121"/>
                <a:gd name="T41" fmla="*/ 263 h 127"/>
                <a:gd name="T42" fmla="*/ 1550 w 121"/>
                <a:gd name="T43" fmla="*/ 341 h 127"/>
                <a:gd name="T44" fmla="*/ 1468 w 121"/>
                <a:gd name="T45" fmla="*/ 406 h 127"/>
                <a:gd name="T46" fmla="*/ 1386 w 121"/>
                <a:gd name="T47" fmla="*/ 406 h 127"/>
                <a:gd name="T48" fmla="*/ 1174 w 121"/>
                <a:gd name="T49" fmla="*/ 341 h 127"/>
                <a:gd name="T50" fmla="*/ 829 w 121"/>
                <a:gd name="T51" fmla="*/ 450 h 127"/>
                <a:gd name="T52" fmla="*/ 519 w 121"/>
                <a:gd name="T53" fmla="*/ 536 h 127"/>
                <a:gd name="T54" fmla="*/ 392 w 121"/>
                <a:gd name="T55" fmla="*/ 617 h 127"/>
                <a:gd name="T56" fmla="*/ 143 w 121"/>
                <a:gd name="T57" fmla="*/ 652 h 127"/>
                <a:gd name="T58" fmla="*/ 82 w 121"/>
                <a:gd name="T59" fmla="*/ 652 h 127"/>
                <a:gd name="T60" fmla="*/ 0 w 121"/>
                <a:gd name="T61" fmla="*/ 652 h 127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21"/>
                <a:gd name="T94" fmla="*/ 0 h 127"/>
                <a:gd name="T95" fmla="*/ 121 w 121"/>
                <a:gd name="T96" fmla="*/ 127 h 127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21" h="127">
                  <a:moveTo>
                    <a:pt x="0" y="114"/>
                  </a:moveTo>
                  <a:lnTo>
                    <a:pt x="7" y="121"/>
                  </a:lnTo>
                  <a:lnTo>
                    <a:pt x="15" y="127"/>
                  </a:lnTo>
                  <a:lnTo>
                    <a:pt x="29" y="127"/>
                  </a:lnTo>
                  <a:lnTo>
                    <a:pt x="36" y="117"/>
                  </a:lnTo>
                  <a:lnTo>
                    <a:pt x="48" y="108"/>
                  </a:lnTo>
                  <a:lnTo>
                    <a:pt x="57" y="102"/>
                  </a:lnTo>
                  <a:lnTo>
                    <a:pt x="67" y="89"/>
                  </a:lnTo>
                  <a:lnTo>
                    <a:pt x="75" y="71"/>
                  </a:lnTo>
                  <a:lnTo>
                    <a:pt x="78" y="66"/>
                  </a:lnTo>
                  <a:lnTo>
                    <a:pt x="86" y="52"/>
                  </a:lnTo>
                  <a:lnTo>
                    <a:pt x="103" y="46"/>
                  </a:lnTo>
                  <a:lnTo>
                    <a:pt x="111" y="46"/>
                  </a:lnTo>
                  <a:lnTo>
                    <a:pt x="121" y="37"/>
                  </a:lnTo>
                  <a:lnTo>
                    <a:pt x="121" y="33"/>
                  </a:lnTo>
                  <a:lnTo>
                    <a:pt x="107" y="10"/>
                  </a:lnTo>
                  <a:lnTo>
                    <a:pt x="100" y="0"/>
                  </a:lnTo>
                  <a:lnTo>
                    <a:pt x="90" y="4"/>
                  </a:lnTo>
                  <a:lnTo>
                    <a:pt x="78" y="20"/>
                  </a:lnTo>
                  <a:lnTo>
                    <a:pt x="78" y="37"/>
                  </a:lnTo>
                  <a:lnTo>
                    <a:pt x="71" y="46"/>
                  </a:lnTo>
                  <a:lnTo>
                    <a:pt x="75" y="60"/>
                  </a:lnTo>
                  <a:lnTo>
                    <a:pt x="71" y="71"/>
                  </a:lnTo>
                  <a:lnTo>
                    <a:pt x="67" y="71"/>
                  </a:lnTo>
                  <a:lnTo>
                    <a:pt x="57" y="60"/>
                  </a:lnTo>
                  <a:lnTo>
                    <a:pt x="40" y="79"/>
                  </a:lnTo>
                  <a:lnTo>
                    <a:pt x="25" y="94"/>
                  </a:lnTo>
                  <a:lnTo>
                    <a:pt x="19" y="108"/>
                  </a:lnTo>
                  <a:lnTo>
                    <a:pt x="7" y="114"/>
                  </a:lnTo>
                  <a:lnTo>
                    <a:pt x="4" y="114"/>
                  </a:lnTo>
                  <a:lnTo>
                    <a:pt x="0" y="114"/>
                  </a:lnTo>
                  <a:close/>
                </a:path>
              </a:pathLst>
            </a:custGeom>
            <a:solidFill>
              <a:srgbClr val="E0E1E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id-ID" sz="2400">
                <a:latin typeface="Times New Roman" pitchFamily="18" charset="0"/>
              </a:endParaRPr>
            </a:p>
          </p:txBody>
        </p:sp>
        <p:sp>
          <p:nvSpPr>
            <p:cNvPr id="65" name="Freeform 66"/>
            <p:cNvSpPr>
              <a:spLocks/>
            </p:cNvSpPr>
            <p:nvPr/>
          </p:nvSpPr>
          <p:spPr bwMode="auto">
            <a:xfrm>
              <a:off x="2180" y="3240"/>
              <a:ext cx="332" cy="227"/>
            </a:xfrm>
            <a:custGeom>
              <a:avLst/>
              <a:gdLst>
                <a:gd name="T0" fmla="*/ 0 w 121"/>
                <a:gd name="T1" fmla="*/ 652 h 127"/>
                <a:gd name="T2" fmla="*/ 143 w 121"/>
                <a:gd name="T3" fmla="*/ 690 h 127"/>
                <a:gd name="T4" fmla="*/ 307 w 121"/>
                <a:gd name="T5" fmla="*/ 726 h 127"/>
                <a:gd name="T6" fmla="*/ 604 w 121"/>
                <a:gd name="T7" fmla="*/ 726 h 127"/>
                <a:gd name="T8" fmla="*/ 746 w 121"/>
                <a:gd name="T9" fmla="*/ 668 h 127"/>
                <a:gd name="T10" fmla="*/ 993 w 121"/>
                <a:gd name="T11" fmla="*/ 617 h 127"/>
                <a:gd name="T12" fmla="*/ 1174 w 121"/>
                <a:gd name="T13" fmla="*/ 581 h 127"/>
                <a:gd name="T14" fmla="*/ 1386 w 121"/>
                <a:gd name="T15" fmla="*/ 508 h 127"/>
                <a:gd name="T16" fmla="*/ 1550 w 121"/>
                <a:gd name="T17" fmla="*/ 406 h 127"/>
                <a:gd name="T18" fmla="*/ 1611 w 121"/>
                <a:gd name="T19" fmla="*/ 377 h 127"/>
                <a:gd name="T20" fmla="*/ 1778 w 121"/>
                <a:gd name="T21" fmla="*/ 297 h 127"/>
                <a:gd name="T22" fmla="*/ 2129 w 121"/>
                <a:gd name="T23" fmla="*/ 263 h 127"/>
                <a:gd name="T24" fmla="*/ 2297 w 121"/>
                <a:gd name="T25" fmla="*/ 263 h 127"/>
                <a:gd name="T26" fmla="*/ 2500 w 121"/>
                <a:gd name="T27" fmla="*/ 211 h 127"/>
                <a:gd name="T28" fmla="*/ 2500 w 121"/>
                <a:gd name="T29" fmla="*/ 188 h 127"/>
                <a:gd name="T30" fmla="*/ 2214 w 121"/>
                <a:gd name="T31" fmla="*/ 57 h 127"/>
                <a:gd name="T32" fmla="*/ 2063 w 121"/>
                <a:gd name="T33" fmla="*/ 0 h 127"/>
                <a:gd name="T34" fmla="*/ 1860 w 121"/>
                <a:gd name="T35" fmla="*/ 23 h 127"/>
                <a:gd name="T36" fmla="*/ 1611 w 121"/>
                <a:gd name="T37" fmla="*/ 114 h 127"/>
                <a:gd name="T38" fmla="*/ 1611 w 121"/>
                <a:gd name="T39" fmla="*/ 211 h 127"/>
                <a:gd name="T40" fmla="*/ 1468 w 121"/>
                <a:gd name="T41" fmla="*/ 263 h 127"/>
                <a:gd name="T42" fmla="*/ 1550 w 121"/>
                <a:gd name="T43" fmla="*/ 341 h 127"/>
                <a:gd name="T44" fmla="*/ 1468 w 121"/>
                <a:gd name="T45" fmla="*/ 406 h 127"/>
                <a:gd name="T46" fmla="*/ 1386 w 121"/>
                <a:gd name="T47" fmla="*/ 406 h 127"/>
                <a:gd name="T48" fmla="*/ 1174 w 121"/>
                <a:gd name="T49" fmla="*/ 341 h 127"/>
                <a:gd name="T50" fmla="*/ 829 w 121"/>
                <a:gd name="T51" fmla="*/ 450 h 127"/>
                <a:gd name="T52" fmla="*/ 519 w 121"/>
                <a:gd name="T53" fmla="*/ 536 h 127"/>
                <a:gd name="T54" fmla="*/ 392 w 121"/>
                <a:gd name="T55" fmla="*/ 617 h 127"/>
                <a:gd name="T56" fmla="*/ 143 w 121"/>
                <a:gd name="T57" fmla="*/ 652 h 127"/>
                <a:gd name="T58" fmla="*/ 82 w 121"/>
                <a:gd name="T59" fmla="*/ 652 h 127"/>
                <a:gd name="T60" fmla="*/ 0 w 121"/>
                <a:gd name="T61" fmla="*/ 652 h 127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21"/>
                <a:gd name="T94" fmla="*/ 0 h 127"/>
                <a:gd name="T95" fmla="*/ 121 w 121"/>
                <a:gd name="T96" fmla="*/ 127 h 127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21" h="127">
                  <a:moveTo>
                    <a:pt x="0" y="114"/>
                  </a:moveTo>
                  <a:lnTo>
                    <a:pt x="7" y="121"/>
                  </a:lnTo>
                  <a:lnTo>
                    <a:pt x="15" y="127"/>
                  </a:lnTo>
                  <a:lnTo>
                    <a:pt x="29" y="127"/>
                  </a:lnTo>
                  <a:lnTo>
                    <a:pt x="36" y="117"/>
                  </a:lnTo>
                  <a:lnTo>
                    <a:pt x="48" y="108"/>
                  </a:lnTo>
                  <a:lnTo>
                    <a:pt x="57" y="102"/>
                  </a:lnTo>
                  <a:lnTo>
                    <a:pt x="67" y="89"/>
                  </a:lnTo>
                  <a:lnTo>
                    <a:pt x="75" y="71"/>
                  </a:lnTo>
                  <a:lnTo>
                    <a:pt x="78" y="66"/>
                  </a:lnTo>
                  <a:lnTo>
                    <a:pt x="86" y="52"/>
                  </a:lnTo>
                  <a:lnTo>
                    <a:pt x="103" y="46"/>
                  </a:lnTo>
                  <a:lnTo>
                    <a:pt x="111" y="46"/>
                  </a:lnTo>
                  <a:lnTo>
                    <a:pt x="121" y="37"/>
                  </a:lnTo>
                  <a:lnTo>
                    <a:pt x="121" y="33"/>
                  </a:lnTo>
                  <a:lnTo>
                    <a:pt x="107" y="10"/>
                  </a:lnTo>
                  <a:lnTo>
                    <a:pt x="100" y="0"/>
                  </a:lnTo>
                  <a:lnTo>
                    <a:pt x="90" y="4"/>
                  </a:lnTo>
                  <a:lnTo>
                    <a:pt x="78" y="20"/>
                  </a:lnTo>
                  <a:lnTo>
                    <a:pt x="78" y="37"/>
                  </a:lnTo>
                  <a:lnTo>
                    <a:pt x="71" y="46"/>
                  </a:lnTo>
                  <a:lnTo>
                    <a:pt x="75" y="60"/>
                  </a:lnTo>
                  <a:lnTo>
                    <a:pt x="71" y="71"/>
                  </a:lnTo>
                  <a:lnTo>
                    <a:pt x="67" y="71"/>
                  </a:lnTo>
                  <a:lnTo>
                    <a:pt x="57" y="60"/>
                  </a:lnTo>
                  <a:lnTo>
                    <a:pt x="40" y="79"/>
                  </a:lnTo>
                  <a:lnTo>
                    <a:pt x="25" y="94"/>
                  </a:lnTo>
                  <a:lnTo>
                    <a:pt x="19" y="108"/>
                  </a:lnTo>
                  <a:lnTo>
                    <a:pt x="7" y="114"/>
                  </a:lnTo>
                  <a:lnTo>
                    <a:pt x="4" y="114"/>
                  </a:lnTo>
                  <a:lnTo>
                    <a:pt x="0" y="114"/>
                  </a:lnTo>
                  <a:close/>
                </a:path>
              </a:pathLst>
            </a:custGeom>
            <a:solidFill>
              <a:srgbClr val="E0E1E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id-ID" sz="2400">
                <a:latin typeface="Times New Roman" pitchFamily="18" charset="0"/>
              </a:endParaRPr>
            </a:p>
          </p:txBody>
        </p:sp>
        <p:sp>
          <p:nvSpPr>
            <p:cNvPr id="66" name="Freeform 67"/>
            <p:cNvSpPr>
              <a:spLocks/>
            </p:cNvSpPr>
            <p:nvPr/>
          </p:nvSpPr>
          <p:spPr bwMode="auto">
            <a:xfrm>
              <a:off x="2180" y="3240"/>
              <a:ext cx="332" cy="227"/>
            </a:xfrm>
            <a:custGeom>
              <a:avLst/>
              <a:gdLst>
                <a:gd name="T0" fmla="*/ 0 w 121"/>
                <a:gd name="T1" fmla="*/ 652 h 127"/>
                <a:gd name="T2" fmla="*/ 143 w 121"/>
                <a:gd name="T3" fmla="*/ 690 h 127"/>
                <a:gd name="T4" fmla="*/ 307 w 121"/>
                <a:gd name="T5" fmla="*/ 726 h 127"/>
                <a:gd name="T6" fmla="*/ 604 w 121"/>
                <a:gd name="T7" fmla="*/ 726 h 127"/>
                <a:gd name="T8" fmla="*/ 746 w 121"/>
                <a:gd name="T9" fmla="*/ 668 h 127"/>
                <a:gd name="T10" fmla="*/ 993 w 121"/>
                <a:gd name="T11" fmla="*/ 617 h 127"/>
                <a:gd name="T12" fmla="*/ 1174 w 121"/>
                <a:gd name="T13" fmla="*/ 581 h 127"/>
                <a:gd name="T14" fmla="*/ 1386 w 121"/>
                <a:gd name="T15" fmla="*/ 508 h 127"/>
                <a:gd name="T16" fmla="*/ 1550 w 121"/>
                <a:gd name="T17" fmla="*/ 406 h 127"/>
                <a:gd name="T18" fmla="*/ 1611 w 121"/>
                <a:gd name="T19" fmla="*/ 377 h 127"/>
                <a:gd name="T20" fmla="*/ 1778 w 121"/>
                <a:gd name="T21" fmla="*/ 297 h 127"/>
                <a:gd name="T22" fmla="*/ 2129 w 121"/>
                <a:gd name="T23" fmla="*/ 263 h 127"/>
                <a:gd name="T24" fmla="*/ 2297 w 121"/>
                <a:gd name="T25" fmla="*/ 263 h 127"/>
                <a:gd name="T26" fmla="*/ 2500 w 121"/>
                <a:gd name="T27" fmla="*/ 211 h 127"/>
                <a:gd name="T28" fmla="*/ 2500 w 121"/>
                <a:gd name="T29" fmla="*/ 188 h 127"/>
                <a:gd name="T30" fmla="*/ 2214 w 121"/>
                <a:gd name="T31" fmla="*/ 57 h 127"/>
                <a:gd name="T32" fmla="*/ 2063 w 121"/>
                <a:gd name="T33" fmla="*/ 0 h 127"/>
                <a:gd name="T34" fmla="*/ 1860 w 121"/>
                <a:gd name="T35" fmla="*/ 23 h 127"/>
                <a:gd name="T36" fmla="*/ 1611 w 121"/>
                <a:gd name="T37" fmla="*/ 114 h 127"/>
                <a:gd name="T38" fmla="*/ 1611 w 121"/>
                <a:gd name="T39" fmla="*/ 211 h 127"/>
                <a:gd name="T40" fmla="*/ 1468 w 121"/>
                <a:gd name="T41" fmla="*/ 263 h 127"/>
                <a:gd name="T42" fmla="*/ 1550 w 121"/>
                <a:gd name="T43" fmla="*/ 341 h 127"/>
                <a:gd name="T44" fmla="*/ 1468 w 121"/>
                <a:gd name="T45" fmla="*/ 406 h 127"/>
                <a:gd name="T46" fmla="*/ 1386 w 121"/>
                <a:gd name="T47" fmla="*/ 406 h 127"/>
                <a:gd name="T48" fmla="*/ 1174 w 121"/>
                <a:gd name="T49" fmla="*/ 341 h 127"/>
                <a:gd name="T50" fmla="*/ 829 w 121"/>
                <a:gd name="T51" fmla="*/ 450 h 127"/>
                <a:gd name="T52" fmla="*/ 519 w 121"/>
                <a:gd name="T53" fmla="*/ 536 h 127"/>
                <a:gd name="T54" fmla="*/ 392 w 121"/>
                <a:gd name="T55" fmla="*/ 617 h 127"/>
                <a:gd name="T56" fmla="*/ 143 w 121"/>
                <a:gd name="T57" fmla="*/ 652 h 127"/>
                <a:gd name="T58" fmla="*/ 82 w 121"/>
                <a:gd name="T59" fmla="*/ 652 h 127"/>
                <a:gd name="T60" fmla="*/ 0 w 121"/>
                <a:gd name="T61" fmla="*/ 652 h 127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21"/>
                <a:gd name="T94" fmla="*/ 0 h 127"/>
                <a:gd name="T95" fmla="*/ 121 w 121"/>
                <a:gd name="T96" fmla="*/ 127 h 127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21" h="127">
                  <a:moveTo>
                    <a:pt x="0" y="114"/>
                  </a:moveTo>
                  <a:lnTo>
                    <a:pt x="7" y="121"/>
                  </a:lnTo>
                  <a:lnTo>
                    <a:pt x="15" y="127"/>
                  </a:lnTo>
                  <a:lnTo>
                    <a:pt x="29" y="127"/>
                  </a:lnTo>
                  <a:lnTo>
                    <a:pt x="36" y="117"/>
                  </a:lnTo>
                  <a:lnTo>
                    <a:pt x="48" y="108"/>
                  </a:lnTo>
                  <a:lnTo>
                    <a:pt x="57" y="102"/>
                  </a:lnTo>
                  <a:lnTo>
                    <a:pt x="67" y="89"/>
                  </a:lnTo>
                  <a:lnTo>
                    <a:pt x="75" y="71"/>
                  </a:lnTo>
                  <a:lnTo>
                    <a:pt x="78" y="66"/>
                  </a:lnTo>
                  <a:lnTo>
                    <a:pt x="86" y="52"/>
                  </a:lnTo>
                  <a:lnTo>
                    <a:pt x="103" y="46"/>
                  </a:lnTo>
                  <a:lnTo>
                    <a:pt x="111" y="46"/>
                  </a:lnTo>
                  <a:lnTo>
                    <a:pt x="121" y="37"/>
                  </a:lnTo>
                  <a:lnTo>
                    <a:pt x="121" y="33"/>
                  </a:lnTo>
                  <a:lnTo>
                    <a:pt x="107" y="10"/>
                  </a:lnTo>
                  <a:lnTo>
                    <a:pt x="100" y="0"/>
                  </a:lnTo>
                  <a:lnTo>
                    <a:pt x="90" y="4"/>
                  </a:lnTo>
                  <a:lnTo>
                    <a:pt x="78" y="20"/>
                  </a:lnTo>
                  <a:lnTo>
                    <a:pt x="78" y="37"/>
                  </a:lnTo>
                  <a:lnTo>
                    <a:pt x="71" y="46"/>
                  </a:lnTo>
                  <a:lnTo>
                    <a:pt x="75" y="60"/>
                  </a:lnTo>
                  <a:lnTo>
                    <a:pt x="71" y="71"/>
                  </a:lnTo>
                  <a:lnTo>
                    <a:pt x="67" y="71"/>
                  </a:lnTo>
                  <a:lnTo>
                    <a:pt x="57" y="60"/>
                  </a:lnTo>
                  <a:lnTo>
                    <a:pt x="40" y="79"/>
                  </a:lnTo>
                  <a:lnTo>
                    <a:pt x="25" y="94"/>
                  </a:lnTo>
                  <a:lnTo>
                    <a:pt x="19" y="108"/>
                  </a:lnTo>
                  <a:lnTo>
                    <a:pt x="7" y="114"/>
                  </a:lnTo>
                  <a:lnTo>
                    <a:pt x="4" y="114"/>
                  </a:lnTo>
                  <a:lnTo>
                    <a:pt x="0" y="114"/>
                  </a:lnTo>
                </a:path>
              </a:pathLst>
            </a:custGeom>
            <a:noFill/>
            <a:ln w="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id-ID" sz="2400">
                <a:latin typeface="Times New Roman" pitchFamily="18" charset="0"/>
              </a:endParaRPr>
            </a:p>
          </p:txBody>
        </p:sp>
        <p:sp>
          <p:nvSpPr>
            <p:cNvPr id="67" name="Freeform 68"/>
            <p:cNvSpPr>
              <a:spLocks/>
            </p:cNvSpPr>
            <p:nvPr/>
          </p:nvSpPr>
          <p:spPr bwMode="auto">
            <a:xfrm>
              <a:off x="2337" y="3322"/>
              <a:ext cx="48" cy="45"/>
            </a:xfrm>
            <a:custGeom>
              <a:avLst/>
              <a:gdLst>
                <a:gd name="T0" fmla="*/ 0 w 18"/>
                <a:gd name="T1" fmla="*/ 81 h 25"/>
                <a:gd name="T2" fmla="*/ 77 w 18"/>
                <a:gd name="T3" fmla="*/ 146 h 25"/>
                <a:gd name="T4" fmla="*/ 264 w 18"/>
                <a:gd name="T5" fmla="*/ 146 h 25"/>
                <a:gd name="T6" fmla="*/ 341 w 18"/>
                <a:gd name="T7" fmla="*/ 81 h 25"/>
                <a:gd name="T8" fmla="*/ 264 w 18"/>
                <a:gd name="T9" fmla="*/ 0 h 25"/>
                <a:gd name="T10" fmla="*/ 77 w 18"/>
                <a:gd name="T11" fmla="*/ 81 h 25"/>
                <a:gd name="T12" fmla="*/ 0 w 18"/>
                <a:gd name="T13" fmla="*/ 81 h 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"/>
                <a:gd name="T22" fmla="*/ 0 h 25"/>
                <a:gd name="T23" fmla="*/ 18 w 18"/>
                <a:gd name="T24" fmla="*/ 25 h 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" h="25">
                  <a:moveTo>
                    <a:pt x="0" y="14"/>
                  </a:moveTo>
                  <a:lnTo>
                    <a:pt x="4" y="25"/>
                  </a:lnTo>
                  <a:lnTo>
                    <a:pt x="14" y="25"/>
                  </a:lnTo>
                  <a:lnTo>
                    <a:pt x="18" y="14"/>
                  </a:lnTo>
                  <a:lnTo>
                    <a:pt x="14" y="0"/>
                  </a:lnTo>
                  <a:lnTo>
                    <a:pt x="4" y="14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E0E1E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id-ID" sz="2400">
                <a:latin typeface="Times New Roman" pitchFamily="18" charset="0"/>
              </a:endParaRPr>
            </a:p>
          </p:txBody>
        </p:sp>
        <p:sp>
          <p:nvSpPr>
            <p:cNvPr id="68" name="Freeform 69"/>
            <p:cNvSpPr>
              <a:spLocks/>
            </p:cNvSpPr>
            <p:nvPr/>
          </p:nvSpPr>
          <p:spPr bwMode="auto">
            <a:xfrm>
              <a:off x="2337" y="3322"/>
              <a:ext cx="48" cy="45"/>
            </a:xfrm>
            <a:custGeom>
              <a:avLst/>
              <a:gdLst>
                <a:gd name="T0" fmla="*/ 0 w 18"/>
                <a:gd name="T1" fmla="*/ 81 h 25"/>
                <a:gd name="T2" fmla="*/ 77 w 18"/>
                <a:gd name="T3" fmla="*/ 146 h 25"/>
                <a:gd name="T4" fmla="*/ 264 w 18"/>
                <a:gd name="T5" fmla="*/ 146 h 25"/>
                <a:gd name="T6" fmla="*/ 341 w 18"/>
                <a:gd name="T7" fmla="*/ 81 h 25"/>
                <a:gd name="T8" fmla="*/ 264 w 18"/>
                <a:gd name="T9" fmla="*/ 0 h 25"/>
                <a:gd name="T10" fmla="*/ 77 w 18"/>
                <a:gd name="T11" fmla="*/ 81 h 25"/>
                <a:gd name="T12" fmla="*/ 0 w 18"/>
                <a:gd name="T13" fmla="*/ 81 h 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"/>
                <a:gd name="T22" fmla="*/ 0 h 25"/>
                <a:gd name="T23" fmla="*/ 18 w 18"/>
                <a:gd name="T24" fmla="*/ 25 h 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" h="25">
                  <a:moveTo>
                    <a:pt x="0" y="14"/>
                  </a:moveTo>
                  <a:lnTo>
                    <a:pt x="4" y="25"/>
                  </a:lnTo>
                  <a:lnTo>
                    <a:pt x="14" y="25"/>
                  </a:lnTo>
                  <a:lnTo>
                    <a:pt x="18" y="14"/>
                  </a:lnTo>
                  <a:lnTo>
                    <a:pt x="14" y="0"/>
                  </a:lnTo>
                  <a:lnTo>
                    <a:pt x="4" y="14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E0E1E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id-ID" sz="2400">
                <a:latin typeface="Times New Roman" pitchFamily="18" charset="0"/>
              </a:endParaRPr>
            </a:p>
          </p:txBody>
        </p:sp>
        <p:sp>
          <p:nvSpPr>
            <p:cNvPr id="69" name="Freeform 70"/>
            <p:cNvSpPr>
              <a:spLocks/>
            </p:cNvSpPr>
            <p:nvPr/>
          </p:nvSpPr>
          <p:spPr bwMode="auto">
            <a:xfrm>
              <a:off x="2337" y="3322"/>
              <a:ext cx="48" cy="45"/>
            </a:xfrm>
            <a:custGeom>
              <a:avLst/>
              <a:gdLst>
                <a:gd name="T0" fmla="*/ 0 w 18"/>
                <a:gd name="T1" fmla="*/ 81 h 25"/>
                <a:gd name="T2" fmla="*/ 77 w 18"/>
                <a:gd name="T3" fmla="*/ 146 h 25"/>
                <a:gd name="T4" fmla="*/ 264 w 18"/>
                <a:gd name="T5" fmla="*/ 146 h 25"/>
                <a:gd name="T6" fmla="*/ 341 w 18"/>
                <a:gd name="T7" fmla="*/ 81 h 25"/>
                <a:gd name="T8" fmla="*/ 264 w 18"/>
                <a:gd name="T9" fmla="*/ 0 h 25"/>
                <a:gd name="T10" fmla="*/ 77 w 18"/>
                <a:gd name="T11" fmla="*/ 81 h 25"/>
                <a:gd name="T12" fmla="*/ 0 w 18"/>
                <a:gd name="T13" fmla="*/ 81 h 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"/>
                <a:gd name="T22" fmla="*/ 0 h 25"/>
                <a:gd name="T23" fmla="*/ 18 w 18"/>
                <a:gd name="T24" fmla="*/ 25 h 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" h="25">
                  <a:moveTo>
                    <a:pt x="0" y="14"/>
                  </a:moveTo>
                  <a:lnTo>
                    <a:pt x="4" y="25"/>
                  </a:lnTo>
                  <a:lnTo>
                    <a:pt x="14" y="25"/>
                  </a:lnTo>
                  <a:lnTo>
                    <a:pt x="18" y="14"/>
                  </a:lnTo>
                  <a:lnTo>
                    <a:pt x="14" y="0"/>
                  </a:lnTo>
                  <a:lnTo>
                    <a:pt x="4" y="14"/>
                  </a:lnTo>
                  <a:lnTo>
                    <a:pt x="0" y="14"/>
                  </a:lnTo>
                </a:path>
              </a:pathLst>
            </a:custGeom>
            <a:noFill/>
            <a:ln w="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id-ID" sz="2400">
                <a:latin typeface="Times New Roman" pitchFamily="18" charset="0"/>
              </a:endParaRPr>
            </a:p>
          </p:txBody>
        </p:sp>
        <p:sp>
          <p:nvSpPr>
            <p:cNvPr id="70" name="Freeform 71"/>
            <p:cNvSpPr>
              <a:spLocks/>
            </p:cNvSpPr>
            <p:nvPr/>
          </p:nvSpPr>
          <p:spPr bwMode="auto">
            <a:xfrm>
              <a:off x="3114" y="3593"/>
              <a:ext cx="458" cy="353"/>
            </a:xfrm>
            <a:custGeom>
              <a:avLst/>
              <a:gdLst>
                <a:gd name="T0" fmla="*/ 3445 w 167"/>
                <a:gd name="T1" fmla="*/ 390 h 198"/>
                <a:gd name="T2" fmla="*/ 2888 w 167"/>
                <a:gd name="T3" fmla="*/ 283 h 198"/>
                <a:gd name="T4" fmla="*/ 2616 w 167"/>
                <a:gd name="T5" fmla="*/ 210 h 198"/>
                <a:gd name="T6" fmla="*/ 2309 w 167"/>
                <a:gd name="T7" fmla="*/ 239 h 198"/>
                <a:gd name="T8" fmla="*/ 1942 w 167"/>
                <a:gd name="T9" fmla="*/ 328 h 198"/>
                <a:gd name="T10" fmla="*/ 1588 w 167"/>
                <a:gd name="T11" fmla="*/ 328 h 198"/>
                <a:gd name="T12" fmla="*/ 1242 w 167"/>
                <a:gd name="T13" fmla="*/ 328 h 198"/>
                <a:gd name="T14" fmla="*/ 1113 w 167"/>
                <a:gd name="T15" fmla="*/ 94 h 198"/>
                <a:gd name="T16" fmla="*/ 842 w 167"/>
                <a:gd name="T17" fmla="*/ 0 h 198"/>
                <a:gd name="T18" fmla="*/ 436 w 167"/>
                <a:gd name="T19" fmla="*/ 0 h 198"/>
                <a:gd name="T20" fmla="*/ 0 w 167"/>
                <a:gd name="T21" fmla="*/ 45 h 198"/>
                <a:gd name="T22" fmla="*/ 0 w 167"/>
                <a:gd name="T23" fmla="*/ 94 h 198"/>
                <a:gd name="T24" fmla="*/ 285 w 167"/>
                <a:gd name="T25" fmla="*/ 94 h 198"/>
                <a:gd name="T26" fmla="*/ 367 w 167"/>
                <a:gd name="T27" fmla="*/ 175 h 198"/>
                <a:gd name="T28" fmla="*/ 557 w 167"/>
                <a:gd name="T29" fmla="*/ 210 h 198"/>
                <a:gd name="T30" fmla="*/ 842 w 167"/>
                <a:gd name="T31" fmla="*/ 273 h 198"/>
                <a:gd name="T32" fmla="*/ 864 w 167"/>
                <a:gd name="T33" fmla="*/ 273 h 198"/>
                <a:gd name="T34" fmla="*/ 601 w 167"/>
                <a:gd name="T35" fmla="*/ 328 h 198"/>
                <a:gd name="T36" fmla="*/ 557 w 167"/>
                <a:gd name="T37" fmla="*/ 346 h 198"/>
                <a:gd name="T38" fmla="*/ 601 w 167"/>
                <a:gd name="T39" fmla="*/ 426 h 198"/>
                <a:gd name="T40" fmla="*/ 1075 w 167"/>
                <a:gd name="T41" fmla="*/ 426 h 198"/>
                <a:gd name="T42" fmla="*/ 1325 w 167"/>
                <a:gd name="T43" fmla="*/ 390 h 198"/>
                <a:gd name="T44" fmla="*/ 1752 w 167"/>
                <a:gd name="T45" fmla="*/ 483 h 198"/>
                <a:gd name="T46" fmla="*/ 2309 w 167"/>
                <a:gd name="T47" fmla="*/ 638 h 198"/>
                <a:gd name="T48" fmla="*/ 2331 w 167"/>
                <a:gd name="T49" fmla="*/ 695 h 198"/>
                <a:gd name="T50" fmla="*/ 2309 w 167"/>
                <a:gd name="T51" fmla="*/ 754 h 198"/>
                <a:gd name="T52" fmla="*/ 2498 w 167"/>
                <a:gd name="T53" fmla="*/ 804 h 198"/>
                <a:gd name="T54" fmla="*/ 2024 w 167"/>
                <a:gd name="T55" fmla="*/ 849 h 198"/>
                <a:gd name="T56" fmla="*/ 2106 w 167"/>
                <a:gd name="T57" fmla="*/ 884 h 198"/>
                <a:gd name="T58" fmla="*/ 2331 w 167"/>
                <a:gd name="T59" fmla="*/ 900 h 198"/>
                <a:gd name="T60" fmla="*/ 2189 w 167"/>
                <a:gd name="T61" fmla="*/ 991 h 198"/>
                <a:gd name="T62" fmla="*/ 2189 w 167"/>
                <a:gd name="T63" fmla="*/ 1043 h 198"/>
                <a:gd name="T64" fmla="*/ 2616 w 167"/>
                <a:gd name="T65" fmla="*/ 1014 h 198"/>
                <a:gd name="T66" fmla="*/ 2701 w 167"/>
                <a:gd name="T67" fmla="*/ 1088 h 198"/>
                <a:gd name="T68" fmla="*/ 2888 w 167"/>
                <a:gd name="T69" fmla="*/ 1121 h 198"/>
                <a:gd name="T70" fmla="*/ 3445 w 167"/>
                <a:gd name="T71" fmla="*/ 390 h 19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67"/>
                <a:gd name="T109" fmla="*/ 0 h 198"/>
                <a:gd name="T110" fmla="*/ 167 w 167"/>
                <a:gd name="T111" fmla="*/ 198 h 19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67" h="198">
                  <a:moveTo>
                    <a:pt x="167" y="69"/>
                  </a:moveTo>
                  <a:lnTo>
                    <a:pt x="140" y="50"/>
                  </a:lnTo>
                  <a:lnTo>
                    <a:pt x="127" y="37"/>
                  </a:lnTo>
                  <a:lnTo>
                    <a:pt x="112" y="42"/>
                  </a:lnTo>
                  <a:lnTo>
                    <a:pt x="94" y="58"/>
                  </a:lnTo>
                  <a:lnTo>
                    <a:pt x="77" y="58"/>
                  </a:lnTo>
                  <a:lnTo>
                    <a:pt x="60" y="58"/>
                  </a:lnTo>
                  <a:lnTo>
                    <a:pt x="54" y="17"/>
                  </a:lnTo>
                  <a:lnTo>
                    <a:pt x="41" y="0"/>
                  </a:lnTo>
                  <a:lnTo>
                    <a:pt x="21" y="0"/>
                  </a:lnTo>
                  <a:lnTo>
                    <a:pt x="0" y="8"/>
                  </a:lnTo>
                  <a:lnTo>
                    <a:pt x="0" y="17"/>
                  </a:lnTo>
                  <a:lnTo>
                    <a:pt x="14" y="17"/>
                  </a:lnTo>
                  <a:lnTo>
                    <a:pt x="18" y="31"/>
                  </a:lnTo>
                  <a:lnTo>
                    <a:pt x="27" y="37"/>
                  </a:lnTo>
                  <a:lnTo>
                    <a:pt x="41" y="48"/>
                  </a:lnTo>
                  <a:lnTo>
                    <a:pt x="42" y="48"/>
                  </a:lnTo>
                  <a:lnTo>
                    <a:pt x="29" y="58"/>
                  </a:lnTo>
                  <a:lnTo>
                    <a:pt x="27" y="61"/>
                  </a:lnTo>
                  <a:lnTo>
                    <a:pt x="29" y="75"/>
                  </a:lnTo>
                  <a:lnTo>
                    <a:pt x="52" y="75"/>
                  </a:lnTo>
                  <a:lnTo>
                    <a:pt x="64" y="69"/>
                  </a:lnTo>
                  <a:lnTo>
                    <a:pt x="85" y="85"/>
                  </a:lnTo>
                  <a:lnTo>
                    <a:pt x="112" y="113"/>
                  </a:lnTo>
                  <a:lnTo>
                    <a:pt x="113" y="123"/>
                  </a:lnTo>
                  <a:lnTo>
                    <a:pt x="112" y="133"/>
                  </a:lnTo>
                  <a:lnTo>
                    <a:pt x="121" y="142"/>
                  </a:lnTo>
                  <a:lnTo>
                    <a:pt x="98" y="150"/>
                  </a:lnTo>
                  <a:lnTo>
                    <a:pt x="102" y="156"/>
                  </a:lnTo>
                  <a:lnTo>
                    <a:pt x="113" y="159"/>
                  </a:lnTo>
                  <a:lnTo>
                    <a:pt x="106" y="175"/>
                  </a:lnTo>
                  <a:lnTo>
                    <a:pt x="106" y="184"/>
                  </a:lnTo>
                  <a:lnTo>
                    <a:pt x="127" y="179"/>
                  </a:lnTo>
                  <a:lnTo>
                    <a:pt x="131" y="192"/>
                  </a:lnTo>
                  <a:lnTo>
                    <a:pt x="140" y="198"/>
                  </a:lnTo>
                  <a:lnTo>
                    <a:pt x="167" y="69"/>
                  </a:lnTo>
                  <a:close/>
                </a:path>
              </a:pathLst>
            </a:custGeom>
            <a:solidFill>
              <a:srgbClr val="E0E1E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id-ID" sz="2400">
                <a:latin typeface="Times New Roman" pitchFamily="18" charset="0"/>
              </a:endParaRPr>
            </a:p>
          </p:txBody>
        </p:sp>
        <p:sp>
          <p:nvSpPr>
            <p:cNvPr id="71" name="Freeform 72"/>
            <p:cNvSpPr>
              <a:spLocks/>
            </p:cNvSpPr>
            <p:nvPr/>
          </p:nvSpPr>
          <p:spPr bwMode="auto">
            <a:xfrm>
              <a:off x="3114" y="3593"/>
              <a:ext cx="458" cy="353"/>
            </a:xfrm>
            <a:custGeom>
              <a:avLst/>
              <a:gdLst>
                <a:gd name="T0" fmla="*/ 3445 w 167"/>
                <a:gd name="T1" fmla="*/ 390 h 198"/>
                <a:gd name="T2" fmla="*/ 2888 w 167"/>
                <a:gd name="T3" fmla="*/ 283 h 198"/>
                <a:gd name="T4" fmla="*/ 2616 w 167"/>
                <a:gd name="T5" fmla="*/ 210 h 198"/>
                <a:gd name="T6" fmla="*/ 2309 w 167"/>
                <a:gd name="T7" fmla="*/ 239 h 198"/>
                <a:gd name="T8" fmla="*/ 1942 w 167"/>
                <a:gd name="T9" fmla="*/ 328 h 198"/>
                <a:gd name="T10" fmla="*/ 1588 w 167"/>
                <a:gd name="T11" fmla="*/ 328 h 198"/>
                <a:gd name="T12" fmla="*/ 1242 w 167"/>
                <a:gd name="T13" fmla="*/ 328 h 198"/>
                <a:gd name="T14" fmla="*/ 1113 w 167"/>
                <a:gd name="T15" fmla="*/ 94 h 198"/>
                <a:gd name="T16" fmla="*/ 842 w 167"/>
                <a:gd name="T17" fmla="*/ 0 h 198"/>
                <a:gd name="T18" fmla="*/ 436 w 167"/>
                <a:gd name="T19" fmla="*/ 0 h 198"/>
                <a:gd name="T20" fmla="*/ 0 w 167"/>
                <a:gd name="T21" fmla="*/ 45 h 198"/>
                <a:gd name="T22" fmla="*/ 0 w 167"/>
                <a:gd name="T23" fmla="*/ 94 h 198"/>
                <a:gd name="T24" fmla="*/ 285 w 167"/>
                <a:gd name="T25" fmla="*/ 94 h 198"/>
                <a:gd name="T26" fmla="*/ 367 w 167"/>
                <a:gd name="T27" fmla="*/ 175 h 198"/>
                <a:gd name="T28" fmla="*/ 557 w 167"/>
                <a:gd name="T29" fmla="*/ 210 h 198"/>
                <a:gd name="T30" fmla="*/ 842 w 167"/>
                <a:gd name="T31" fmla="*/ 273 h 198"/>
                <a:gd name="T32" fmla="*/ 864 w 167"/>
                <a:gd name="T33" fmla="*/ 273 h 198"/>
                <a:gd name="T34" fmla="*/ 601 w 167"/>
                <a:gd name="T35" fmla="*/ 328 h 198"/>
                <a:gd name="T36" fmla="*/ 557 w 167"/>
                <a:gd name="T37" fmla="*/ 346 h 198"/>
                <a:gd name="T38" fmla="*/ 601 w 167"/>
                <a:gd name="T39" fmla="*/ 426 h 198"/>
                <a:gd name="T40" fmla="*/ 1075 w 167"/>
                <a:gd name="T41" fmla="*/ 426 h 198"/>
                <a:gd name="T42" fmla="*/ 1325 w 167"/>
                <a:gd name="T43" fmla="*/ 390 h 198"/>
                <a:gd name="T44" fmla="*/ 1752 w 167"/>
                <a:gd name="T45" fmla="*/ 483 h 198"/>
                <a:gd name="T46" fmla="*/ 2309 w 167"/>
                <a:gd name="T47" fmla="*/ 638 h 198"/>
                <a:gd name="T48" fmla="*/ 2331 w 167"/>
                <a:gd name="T49" fmla="*/ 695 h 198"/>
                <a:gd name="T50" fmla="*/ 2309 w 167"/>
                <a:gd name="T51" fmla="*/ 754 h 198"/>
                <a:gd name="T52" fmla="*/ 2498 w 167"/>
                <a:gd name="T53" fmla="*/ 804 h 198"/>
                <a:gd name="T54" fmla="*/ 2024 w 167"/>
                <a:gd name="T55" fmla="*/ 849 h 198"/>
                <a:gd name="T56" fmla="*/ 2106 w 167"/>
                <a:gd name="T57" fmla="*/ 884 h 198"/>
                <a:gd name="T58" fmla="*/ 2331 w 167"/>
                <a:gd name="T59" fmla="*/ 900 h 198"/>
                <a:gd name="T60" fmla="*/ 2189 w 167"/>
                <a:gd name="T61" fmla="*/ 991 h 198"/>
                <a:gd name="T62" fmla="*/ 2189 w 167"/>
                <a:gd name="T63" fmla="*/ 1043 h 198"/>
                <a:gd name="T64" fmla="*/ 2616 w 167"/>
                <a:gd name="T65" fmla="*/ 1014 h 198"/>
                <a:gd name="T66" fmla="*/ 2701 w 167"/>
                <a:gd name="T67" fmla="*/ 1088 h 198"/>
                <a:gd name="T68" fmla="*/ 2888 w 167"/>
                <a:gd name="T69" fmla="*/ 1121 h 198"/>
                <a:gd name="T70" fmla="*/ 3445 w 167"/>
                <a:gd name="T71" fmla="*/ 390 h 19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67"/>
                <a:gd name="T109" fmla="*/ 0 h 198"/>
                <a:gd name="T110" fmla="*/ 167 w 167"/>
                <a:gd name="T111" fmla="*/ 198 h 19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67" h="198">
                  <a:moveTo>
                    <a:pt x="167" y="69"/>
                  </a:moveTo>
                  <a:lnTo>
                    <a:pt x="140" y="50"/>
                  </a:lnTo>
                  <a:lnTo>
                    <a:pt x="127" y="37"/>
                  </a:lnTo>
                  <a:lnTo>
                    <a:pt x="112" y="42"/>
                  </a:lnTo>
                  <a:lnTo>
                    <a:pt x="94" y="58"/>
                  </a:lnTo>
                  <a:lnTo>
                    <a:pt x="77" y="58"/>
                  </a:lnTo>
                  <a:lnTo>
                    <a:pt x="60" y="58"/>
                  </a:lnTo>
                  <a:lnTo>
                    <a:pt x="54" y="17"/>
                  </a:lnTo>
                  <a:lnTo>
                    <a:pt x="41" y="0"/>
                  </a:lnTo>
                  <a:lnTo>
                    <a:pt x="21" y="0"/>
                  </a:lnTo>
                  <a:lnTo>
                    <a:pt x="0" y="8"/>
                  </a:lnTo>
                  <a:lnTo>
                    <a:pt x="0" y="17"/>
                  </a:lnTo>
                  <a:lnTo>
                    <a:pt x="14" y="17"/>
                  </a:lnTo>
                  <a:lnTo>
                    <a:pt x="18" y="31"/>
                  </a:lnTo>
                  <a:lnTo>
                    <a:pt x="27" y="37"/>
                  </a:lnTo>
                  <a:lnTo>
                    <a:pt x="41" y="48"/>
                  </a:lnTo>
                  <a:lnTo>
                    <a:pt x="42" y="48"/>
                  </a:lnTo>
                  <a:lnTo>
                    <a:pt x="29" y="58"/>
                  </a:lnTo>
                  <a:lnTo>
                    <a:pt x="27" y="61"/>
                  </a:lnTo>
                  <a:lnTo>
                    <a:pt x="29" y="75"/>
                  </a:lnTo>
                  <a:lnTo>
                    <a:pt x="52" y="75"/>
                  </a:lnTo>
                  <a:lnTo>
                    <a:pt x="64" y="69"/>
                  </a:lnTo>
                  <a:lnTo>
                    <a:pt x="85" y="85"/>
                  </a:lnTo>
                  <a:lnTo>
                    <a:pt x="112" y="113"/>
                  </a:lnTo>
                  <a:lnTo>
                    <a:pt x="113" y="123"/>
                  </a:lnTo>
                  <a:lnTo>
                    <a:pt x="112" y="133"/>
                  </a:lnTo>
                  <a:lnTo>
                    <a:pt x="121" y="142"/>
                  </a:lnTo>
                  <a:lnTo>
                    <a:pt x="98" y="150"/>
                  </a:lnTo>
                  <a:lnTo>
                    <a:pt x="102" y="156"/>
                  </a:lnTo>
                  <a:lnTo>
                    <a:pt x="113" y="159"/>
                  </a:lnTo>
                  <a:lnTo>
                    <a:pt x="106" y="175"/>
                  </a:lnTo>
                  <a:lnTo>
                    <a:pt x="106" y="184"/>
                  </a:lnTo>
                  <a:lnTo>
                    <a:pt x="127" y="179"/>
                  </a:lnTo>
                  <a:lnTo>
                    <a:pt x="131" y="192"/>
                  </a:lnTo>
                  <a:lnTo>
                    <a:pt x="140" y="198"/>
                  </a:lnTo>
                  <a:lnTo>
                    <a:pt x="167" y="69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id-ID" sz="2400">
                <a:latin typeface="Times New Roman" pitchFamily="18" charset="0"/>
              </a:endParaRPr>
            </a:p>
          </p:txBody>
        </p:sp>
        <p:sp>
          <p:nvSpPr>
            <p:cNvPr id="72" name="Freeform 73"/>
            <p:cNvSpPr>
              <a:spLocks/>
            </p:cNvSpPr>
            <p:nvPr/>
          </p:nvSpPr>
          <p:spPr bwMode="auto">
            <a:xfrm>
              <a:off x="3114" y="3593"/>
              <a:ext cx="458" cy="353"/>
            </a:xfrm>
            <a:custGeom>
              <a:avLst/>
              <a:gdLst>
                <a:gd name="T0" fmla="*/ 3445 w 167"/>
                <a:gd name="T1" fmla="*/ 390 h 198"/>
                <a:gd name="T2" fmla="*/ 2888 w 167"/>
                <a:gd name="T3" fmla="*/ 283 h 198"/>
                <a:gd name="T4" fmla="*/ 2616 w 167"/>
                <a:gd name="T5" fmla="*/ 210 h 198"/>
                <a:gd name="T6" fmla="*/ 2309 w 167"/>
                <a:gd name="T7" fmla="*/ 239 h 198"/>
                <a:gd name="T8" fmla="*/ 1942 w 167"/>
                <a:gd name="T9" fmla="*/ 328 h 198"/>
                <a:gd name="T10" fmla="*/ 1588 w 167"/>
                <a:gd name="T11" fmla="*/ 328 h 198"/>
                <a:gd name="T12" fmla="*/ 1242 w 167"/>
                <a:gd name="T13" fmla="*/ 328 h 198"/>
                <a:gd name="T14" fmla="*/ 1113 w 167"/>
                <a:gd name="T15" fmla="*/ 94 h 198"/>
                <a:gd name="T16" fmla="*/ 842 w 167"/>
                <a:gd name="T17" fmla="*/ 0 h 198"/>
                <a:gd name="T18" fmla="*/ 436 w 167"/>
                <a:gd name="T19" fmla="*/ 0 h 198"/>
                <a:gd name="T20" fmla="*/ 0 w 167"/>
                <a:gd name="T21" fmla="*/ 45 h 198"/>
                <a:gd name="T22" fmla="*/ 0 w 167"/>
                <a:gd name="T23" fmla="*/ 94 h 198"/>
                <a:gd name="T24" fmla="*/ 285 w 167"/>
                <a:gd name="T25" fmla="*/ 94 h 198"/>
                <a:gd name="T26" fmla="*/ 367 w 167"/>
                <a:gd name="T27" fmla="*/ 175 h 198"/>
                <a:gd name="T28" fmla="*/ 557 w 167"/>
                <a:gd name="T29" fmla="*/ 210 h 198"/>
                <a:gd name="T30" fmla="*/ 842 w 167"/>
                <a:gd name="T31" fmla="*/ 273 h 198"/>
                <a:gd name="T32" fmla="*/ 864 w 167"/>
                <a:gd name="T33" fmla="*/ 273 h 198"/>
                <a:gd name="T34" fmla="*/ 601 w 167"/>
                <a:gd name="T35" fmla="*/ 328 h 198"/>
                <a:gd name="T36" fmla="*/ 557 w 167"/>
                <a:gd name="T37" fmla="*/ 346 h 198"/>
                <a:gd name="T38" fmla="*/ 601 w 167"/>
                <a:gd name="T39" fmla="*/ 426 h 198"/>
                <a:gd name="T40" fmla="*/ 1075 w 167"/>
                <a:gd name="T41" fmla="*/ 426 h 198"/>
                <a:gd name="T42" fmla="*/ 1325 w 167"/>
                <a:gd name="T43" fmla="*/ 390 h 198"/>
                <a:gd name="T44" fmla="*/ 1752 w 167"/>
                <a:gd name="T45" fmla="*/ 483 h 198"/>
                <a:gd name="T46" fmla="*/ 2309 w 167"/>
                <a:gd name="T47" fmla="*/ 638 h 198"/>
                <a:gd name="T48" fmla="*/ 2331 w 167"/>
                <a:gd name="T49" fmla="*/ 695 h 198"/>
                <a:gd name="T50" fmla="*/ 2309 w 167"/>
                <a:gd name="T51" fmla="*/ 754 h 198"/>
                <a:gd name="T52" fmla="*/ 2498 w 167"/>
                <a:gd name="T53" fmla="*/ 804 h 198"/>
                <a:gd name="T54" fmla="*/ 2024 w 167"/>
                <a:gd name="T55" fmla="*/ 849 h 198"/>
                <a:gd name="T56" fmla="*/ 2106 w 167"/>
                <a:gd name="T57" fmla="*/ 884 h 198"/>
                <a:gd name="T58" fmla="*/ 2331 w 167"/>
                <a:gd name="T59" fmla="*/ 900 h 198"/>
                <a:gd name="T60" fmla="*/ 2189 w 167"/>
                <a:gd name="T61" fmla="*/ 991 h 198"/>
                <a:gd name="T62" fmla="*/ 2189 w 167"/>
                <a:gd name="T63" fmla="*/ 1043 h 198"/>
                <a:gd name="T64" fmla="*/ 2616 w 167"/>
                <a:gd name="T65" fmla="*/ 1014 h 198"/>
                <a:gd name="T66" fmla="*/ 2701 w 167"/>
                <a:gd name="T67" fmla="*/ 1088 h 198"/>
                <a:gd name="T68" fmla="*/ 2888 w 167"/>
                <a:gd name="T69" fmla="*/ 1121 h 198"/>
                <a:gd name="T70" fmla="*/ 3445 w 167"/>
                <a:gd name="T71" fmla="*/ 390 h 19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67"/>
                <a:gd name="T109" fmla="*/ 0 h 198"/>
                <a:gd name="T110" fmla="*/ 167 w 167"/>
                <a:gd name="T111" fmla="*/ 198 h 19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67" h="198">
                  <a:moveTo>
                    <a:pt x="167" y="69"/>
                  </a:moveTo>
                  <a:lnTo>
                    <a:pt x="140" y="50"/>
                  </a:lnTo>
                  <a:lnTo>
                    <a:pt x="127" y="37"/>
                  </a:lnTo>
                  <a:lnTo>
                    <a:pt x="112" y="42"/>
                  </a:lnTo>
                  <a:lnTo>
                    <a:pt x="94" y="58"/>
                  </a:lnTo>
                  <a:lnTo>
                    <a:pt x="77" y="58"/>
                  </a:lnTo>
                  <a:lnTo>
                    <a:pt x="60" y="58"/>
                  </a:lnTo>
                  <a:lnTo>
                    <a:pt x="54" y="17"/>
                  </a:lnTo>
                  <a:lnTo>
                    <a:pt x="41" y="0"/>
                  </a:lnTo>
                  <a:lnTo>
                    <a:pt x="21" y="0"/>
                  </a:lnTo>
                  <a:lnTo>
                    <a:pt x="0" y="8"/>
                  </a:lnTo>
                  <a:lnTo>
                    <a:pt x="0" y="17"/>
                  </a:lnTo>
                  <a:lnTo>
                    <a:pt x="14" y="17"/>
                  </a:lnTo>
                  <a:lnTo>
                    <a:pt x="18" y="31"/>
                  </a:lnTo>
                  <a:lnTo>
                    <a:pt x="27" y="37"/>
                  </a:lnTo>
                  <a:lnTo>
                    <a:pt x="41" y="48"/>
                  </a:lnTo>
                  <a:lnTo>
                    <a:pt x="42" y="48"/>
                  </a:lnTo>
                  <a:lnTo>
                    <a:pt x="29" y="58"/>
                  </a:lnTo>
                  <a:lnTo>
                    <a:pt x="27" y="61"/>
                  </a:lnTo>
                  <a:lnTo>
                    <a:pt x="29" y="75"/>
                  </a:lnTo>
                  <a:lnTo>
                    <a:pt x="52" y="75"/>
                  </a:lnTo>
                  <a:lnTo>
                    <a:pt x="64" y="69"/>
                  </a:lnTo>
                  <a:lnTo>
                    <a:pt x="85" y="85"/>
                  </a:lnTo>
                  <a:lnTo>
                    <a:pt x="112" y="113"/>
                  </a:lnTo>
                  <a:lnTo>
                    <a:pt x="113" y="123"/>
                  </a:lnTo>
                  <a:lnTo>
                    <a:pt x="112" y="133"/>
                  </a:lnTo>
                  <a:lnTo>
                    <a:pt x="121" y="142"/>
                  </a:lnTo>
                  <a:lnTo>
                    <a:pt x="98" y="150"/>
                  </a:lnTo>
                  <a:lnTo>
                    <a:pt x="102" y="156"/>
                  </a:lnTo>
                  <a:lnTo>
                    <a:pt x="113" y="159"/>
                  </a:lnTo>
                  <a:lnTo>
                    <a:pt x="106" y="175"/>
                  </a:lnTo>
                  <a:lnTo>
                    <a:pt x="106" y="184"/>
                  </a:lnTo>
                  <a:lnTo>
                    <a:pt x="127" y="179"/>
                  </a:lnTo>
                  <a:lnTo>
                    <a:pt x="131" y="192"/>
                  </a:lnTo>
                  <a:lnTo>
                    <a:pt x="140" y="198"/>
                  </a:lnTo>
                  <a:lnTo>
                    <a:pt x="167" y="69"/>
                  </a:lnTo>
                  <a:close/>
                </a:path>
              </a:pathLst>
            </a:custGeom>
            <a:noFill/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id-ID" sz="2400">
                <a:latin typeface="Times New Roman" pitchFamily="18" charset="0"/>
              </a:endParaRPr>
            </a:p>
          </p:txBody>
        </p:sp>
        <p:sp>
          <p:nvSpPr>
            <p:cNvPr id="73" name="Freeform 74"/>
            <p:cNvSpPr>
              <a:spLocks/>
            </p:cNvSpPr>
            <p:nvPr/>
          </p:nvSpPr>
          <p:spPr bwMode="auto">
            <a:xfrm>
              <a:off x="3336" y="3888"/>
              <a:ext cx="47" cy="40"/>
            </a:xfrm>
            <a:custGeom>
              <a:avLst/>
              <a:gdLst>
                <a:gd name="T0" fmla="*/ 169 w 17"/>
                <a:gd name="T1" fmla="*/ 0 h 23"/>
                <a:gd name="T2" fmla="*/ 0 w 17"/>
                <a:gd name="T3" fmla="*/ 0 h 23"/>
                <a:gd name="T4" fmla="*/ 0 w 17"/>
                <a:gd name="T5" fmla="*/ 52 h 23"/>
                <a:gd name="T6" fmla="*/ 83 w 17"/>
                <a:gd name="T7" fmla="*/ 99 h 23"/>
                <a:gd name="T8" fmla="*/ 83 w 17"/>
                <a:gd name="T9" fmla="*/ 122 h 23"/>
                <a:gd name="T10" fmla="*/ 359 w 17"/>
                <a:gd name="T11" fmla="*/ 21 h 23"/>
                <a:gd name="T12" fmla="*/ 276 w 17"/>
                <a:gd name="T13" fmla="*/ 0 h 23"/>
                <a:gd name="T14" fmla="*/ 169 w 17"/>
                <a:gd name="T15" fmla="*/ 0 h 2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23"/>
                <a:gd name="T26" fmla="*/ 17 w 17"/>
                <a:gd name="T27" fmla="*/ 23 h 2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23">
                  <a:moveTo>
                    <a:pt x="8" y="0"/>
                  </a:moveTo>
                  <a:lnTo>
                    <a:pt x="0" y="0"/>
                  </a:lnTo>
                  <a:lnTo>
                    <a:pt x="0" y="10"/>
                  </a:lnTo>
                  <a:lnTo>
                    <a:pt x="4" y="19"/>
                  </a:lnTo>
                  <a:lnTo>
                    <a:pt x="4" y="23"/>
                  </a:lnTo>
                  <a:lnTo>
                    <a:pt x="17" y="4"/>
                  </a:lnTo>
                  <a:lnTo>
                    <a:pt x="13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E0E1E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id-ID" sz="2400">
                <a:latin typeface="Times New Roman" pitchFamily="18" charset="0"/>
              </a:endParaRPr>
            </a:p>
          </p:txBody>
        </p:sp>
        <p:sp>
          <p:nvSpPr>
            <p:cNvPr id="74" name="Freeform 75"/>
            <p:cNvSpPr>
              <a:spLocks/>
            </p:cNvSpPr>
            <p:nvPr/>
          </p:nvSpPr>
          <p:spPr bwMode="auto">
            <a:xfrm>
              <a:off x="3336" y="3888"/>
              <a:ext cx="47" cy="40"/>
            </a:xfrm>
            <a:custGeom>
              <a:avLst/>
              <a:gdLst>
                <a:gd name="T0" fmla="*/ 169 w 17"/>
                <a:gd name="T1" fmla="*/ 0 h 23"/>
                <a:gd name="T2" fmla="*/ 0 w 17"/>
                <a:gd name="T3" fmla="*/ 0 h 23"/>
                <a:gd name="T4" fmla="*/ 0 w 17"/>
                <a:gd name="T5" fmla="*/ 52 h 23"/>
                <a:gd name="T6" fmla="*/ 83 w 17"/>
                <a:gd name="T7" fmla="*/ 99 h 23"/>
                <a:gd name="T8" fmla="*/ 83 w 17"/>
                <a:gd name="T9" fmla="*/ 122 h 23"/>
                <a:gd name="T10" fmla="*/ 359 w 17"/>
                <a:gd name="T11" fmla="*/ 21 h 23"/>
                <a:gd name="T12" fmla="*/ 276 w 17"/>
                <a:gd name="T13" fmla="*/ 0 h 23"/>
                <a:gd name="T14" fmla="*/ 169 w 17"/>
                <a:gd name="T15" fmla="*/ 0 h 2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23"/>
                <a:gd name="T26" fmla="*/ 17 w 17"/>
                <a:gd name="T27" fmla="*/ 23 h 2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23">
                  <a:moveTo>
                    <a:pt x="8" y="0"/>
                  </a:moveTo>
                  <a:lnTo>
                    <a:pt x="0" y="0"/>
                  </a:lnTo>
                  <a:lnTo>
                    <a:pt x="0" y="10"/>
                  </a:lnTo>
                  <a:lnTo>
                    <a:pt x="4" y="19"/>
                  </a:lnTo>
                  <a:lnTo>
                    <a:pt x="4" y="23"/>
                  </a:lnTo>
                  <a:lnTo>
                    <a:pt x="17" y="4"/>
                  </a:lnTo>
                  <a:lnTo>
                    <a:pt x="13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E0E1E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id-ID" sz="2400">
                <a:latin typeface="Times New Roman" pitchFamily="18" charset="0"/>
              </a:endParaRPr>
            </a:p>
          </p:txBody>
        </p:sp>
        <p:sp>
          <p:nvSpPr>
            <p:cNvPr id="75" name="Freeform 76"/>
            <p:cNvSpPr>
              <a:spLocks/>
            </p:cNvSpPr>
            <p:nvPr/>
          </p:nvSpPr>
          <p:spPr bwMode="auto">
            <a:xfrm>
              <a:off x="3336" y="3888"/>
              <a:ext cx="47" cy="40"/>
            </a:xfrm>
            <a:custGeom>
              <a:avLst/>
              <a:gdLst>
                <a:gd name="T0" fmla="*/ 169 w 17"/>
                <a:gd name="T1" fmla="*/ 0 h 23"/>
                <a:gd name="T2" fmla="*/ 0 w 17"/>
                <a:gd name="T3" fmla="*/ 0 h 23"/>
                <a:gd name="T4" fmla="*/ 0 w 17"/>
                <a:gd name="T5" fmla="*/ 52 h 23"/>
                <a:gd name="T6" fmla="*/ 83 w 17"/>
                <a:gd name="T7" fmla="*/ 99 h 23"/>
                <a:gd name="T8" fmla="*/ 83 w 17"/>
                <a:gd name="T9" fmla="*/ 122 h 23"/>
                <a:gd name="T10" fmla="*/ 359 w 17"/>
                <a:gd name="T11" fmla="*/ 21 h 23"/>
                <a:gd name="T12" fmla="*/ 276 w 17"/>
                <a:gd name="T13" fmla="*/ 0 h 23"/>
                <a:gd name="T14" fmla="*/ 169 w 17"/>
                <a:gd name="T15" fmla="*/ 0 h 2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23"/>
                <a:gd name="T26" fmla="*/ 17 w 17"/>
                <a:gd name="T27" fmla="*/ 23 h 2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23">
                  <a:moveTo>
                    <a:pt x="8" y="0"/>
                  </a:moveTo>
                  <a:lnTo>
                    <a:pt x="0" y="0"/>
                  </a:lnTo>
                  <a:lnTo>
                    <a:pt x="0" y="10"/>
                  </a:lnTo>
                  <a:lnTo>
                    <a:pt x="4" y="19"/>
                  </a:lnTo>
                  <a:lnTo>
                    <a:pt x="4" y="23"/>
                  </a:lnTo>
                  <a:lnTo>
                    <a:pt x="17" y="4"/>
                  </a:lnTo>
                  <a:lnTo>
                    <a:pt x="13" y="0"/>
                  </a:lnTo>
                  <a:lnTo>
                    <a:pt x="8" y="0"/>
                  </a:lnTo>
                </a:path>
              </a:pathLst>
            </a:custGeom>
            <a:noFill/>
            <a:ln w="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id-ID" sz="2400">
                <a:latin typeface="Times New Roman" pitchFamily="18" charset="0"/>
              </a:endParaRPr>
            </a:p>
          </p:txBody>
        </p:sp>
        <p:sp>
          <p:nvSpPr>
            <p:cNvPr id="76" name="Freeform 77"/>
            <p:cNvSpPr>
              <a:spLocks/>
            </p:cNvSpPr>
            <p:nvPr/>
          </p:nvSpPr>
          <p:spPr bwMode="auto">
            <a:xfrm>
              <a:off x="3489" y="3716"/>
              <a:ext cx="447" cy="364"/>
            </a:xfrm>
            <a:custGeom>
              <a:avLst/>
              <a:gdLst>
                <a:gd name="T0" fmla="*/ 617 w 163"/>
                <a:gd name="T1" fmla="*/ 0 h 204"/>
                <a:gd name="T2" fmla="*/ 0 w 163"/>
                <a:gd name="T3" fmla="*/ 732 h 204"/>
                <a:gd name="T4" fmla="*/ 354 w 163"/>
                <a:gd name="T5" fmla="*/ 805 h 204"/>
                <a:gd name="T6" fmla="*/ 579 w 163"/>
                <a:gd name="T7" fmla="*/ 783 h 204"/>
                <a:gd name="T8" fmla="*/ 579 w 163"/>
                <a:gd name="T9" fmla="*/ 840 h 204"/>
                <a:gd name="T10" fmla="*/ 910 w 163"/>
                <a:gd name="T11" fmla="*/ 840 h 204"/>
                <a:gd name="T12" fmla="*/ 971 w 163"/>
                <a:gd name="T13" fmla="*/ 805 h 204"/>
                <a:gd name="T14" fmla="*/ 910 w 163"/>
                <a:gd name="T15" fmla="*/ 732 h 204"/>
                <a:gd name="T16" fmla="*/ 579 w 163"/>
                <a:gd name="T17" fmla="*/ 674 h 204"/>
                <a:gd name="T18" fmla="*/ 971 w 163"/>
                <a:gd name="T19" fmla="*/ 674 h 204"/>
                <a:gd name="T20" fmla="*/ 1174 w 163"/>
                <a:gd name="T21" fmla="*/ 653 h 204"/>
                <a:gd name="T22" fmla="*/ 1692 w 163"/>
                <a:gd name="T23" fmla="*/ 732 h 204"/>
                <a:gd name="T24" fmla="*/ 2038 w 163"/>
                <a:gd name="T25" fmla="*/ 840 h 204"/>
                <a:gd name="T26" fmla="*/ 2205 w 163"/>
                <a:gd name="T27" fmla="*/ 898 h 204"/>
                <a:gd name="T28" fmla="*/ 2205 w 163"/>
                <a:gd name="T29" fmla="*/ 949 h 204"/>
                <a:gd name="T30" fmla="*/ 2369 w 163"/>
                <a:gd name="T31" fmla="*/ 971 h 204"/>
                <a:gd name="T32" fmla="*/ 2474 w 163"/>
                <a:gd name="T33" fmla="*/ 1080 h 204"/>
                <a:gd name="T34" fmla="*/ 2888 w 163"/>
                <a:gd name="T35" fmla="*/ 1158 h 204"/>
                <a:gd name="T36" fmla="*/ 3362 w 163"/>
                <a:gd name="T37" fmla="*/ 1158 h 204"/>
                <a:gd name="T38" fmla="*/ 3159 w 163"/>
                <a:gd name="T39" fmla="*/ 1101 h 204"/>
                <a:gd name="T40" fmla="*/ 3241 w 163"/>
                <a:gd name="T41" fmla="*/ 1080 h 204"/>
                <a:gd name="T42" fmla="*/ 3077 w 163"/>
                <a:gd name="T43" fmla="*/ 1028 h 204"/>
                <a:gd name="T44" fmla="*/ 2474 w 163"/>
                <a:gd name="T45" fmla="*/ 805 h 204"/>
                <a:gd name="T46" fmla="*/ 2331 w 163"/>
                <a:gd name="T47" fmla="*/ 653 h 204"/>
                <a:gd name="T48" fmla="*/ 2369 w 163"/>
                <a:gd name="T49" fmla="*/ 625 h 204"/>
                <a:gd name="T50" fmla="*/ 2474 w 163"/>
                <a:gd name="T51" fmla="*/ 567 h 204"/>
                <a:gd name="T52" fmla="*/ 2369 w 163"/>
                <a:gd name="T53" fmla="*/ 512 h 204"/>
                <a:gd name="T54" fmla="*/ 2120 w 163"/>
                <a:gd name="T55" fmla="*/ 435 h 204"/>
                <a:gd name="T56" fmla="*/ 1964 w 163"/>
                <a:gd name="T57" fmla="*/ 414 h 204"/>
                <a:gd name="T58" fmla="*/ 1964 w 163"/>
                <a:gd name="T59" fmla="*/ 328 h 204"/>
                <a:gd name="T60" fmla="*/ 1481 w 163"/>
                <a:gd name="T61" fmla="*/ 166 h 204"/>
                <a:gd name="T62" fmla="*/ 1091 w 163"/>
                <a:gd name="T63" fmla="*/ 93 h 204"/>
                <a:gd name="T64" fmla="*/ 864 w 163"/>
                <a:gd name="T65" fmla="*/ 36 h 204"/>
                <a:gd name="T66" fmla="*/ 617 w 163"/>
                <a:gd name="T67" fmla="*/ 0 h 20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63"/>
                <a:gd name="T103" fmla="*/ 0 h 204"/>
                <a:gd name="T104" fmla="*/ 163 w 163"/>
                <a:gd name="T105" fmla="*/ 204 h 20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63" h="204">
                  <a:moveTo>
                    <a:pt x="30" y="0"/>
                  </a:moveTo>
                  <a:lnTo>
                    <a:pt x="0" y="129"/>
                  </a:lnTo>
                  <a:lnTo>
                    <a:pt x="17" y="142"/>
                  </a:lnTo>
                  <a:lnTo>
                    <a:pt x="28" y="138"/>
                  </a:lnTo>
                  <a:lnTo>
                    <a:pt x="28" y="148"/>
                  </a:lnTo>
                  <a:lnTo>
                    <a:pt x="44" y="148"/>
                  </a:lnTo>
                  <a:lnTo>
                    <a:pt x="47" y="142"/>
                  </a:lnTo>
                  <a:lnTo>
                    <a:pt x="44" y="129"/>
                  </a:lnTo>
                  <a:lnTo>
                    <a:pt x="28" y="119"/>
                  </a:lnTo>
                  <a:lnTo>
                    <a:pt x="47" y="119"/>
                  </a:lnTo>
                  <a:lnTo>
                    <a:pt x="57" y="115"/>
                  </a:lnTo>
                  <a:lnTo>
                    <a:pt x="82" y="129"/>
                  </a:lnTo>
                  <a:lnTo>
                    <a:pt x="99" y="148"/>
                  </a:lnTo>
                  <a:lnTo>
                    <a:pt x="107" y="158"/>
                  </a:lnTo>
                  <a:lnTo>
                    <a:pt x="107" y="167"/>
                  </a:lnTo>
                  <a:lnTo>
                    <a:pt x="115" y="171"/>
                  </a:lnTo>
                  <a:lnTo>
                    <a:pt x="120" y="190"/>
                  </a:lnTo>
                  <a:lnTo>
                    <a:pt x="140" y="204"/>
                  </a:lnTo>
                  <a:lnTo>
                    <a:pt x="163" y="204"/>
                  </a:lnTo>
                  <a:lnTo>
                    <a:pt x="153" y="194"/>
                  </a:lnTo>
                  <a:lnTo>
                    <a:pt x="157" y="190"/>
                  </a:lnTo>
                  <a:lnTo>
                    <a:pt x="149" y="181"/>
                  </a:lnTo>
                  <a:lnTo>
                    <a:pt x="120" y="142"/>
                  </a:lnTo>
                  <a:lnTo>
                    <a:pt x="113" y="115"/>
                  </a:lnTo>
                  <a:lnTo>
                    <a:pt x="115" y="110"/>
                  </a:lnTo>
                  <a:lnTo>
                    <a:pt x="120" y="100"/>
                  </a:lnTo>
                  <a:lnTo>
                    <a:pt x="115" y="90"/>
                  </a:lnTo>
                  <a:lnTo>
                    <a:pt x="103" y="77"/>
                  </a:lnTo>
                  <a:lnTo>
                    <a:pt x="95" y="73"/>
                  </a:lnTo>
                  <a:lnTo>
                    <a:pt x="95" y="58"/>
                  </a:lnTo>
                  <a:lnTo>
                    <a:pt x="72" y="29"/>
                  </a:lnTo>
                  <a:lnTo>
                    <a:pt x="53" y="16"/>
                  </a:lnTo>
                  <a:lnTo>
                    <a:pt x="42" y="6"/>
                  </a:lnTo>
                  <a:lnTo>
                    <a:pt x="30" y="0"/>
                  </a:lnTo>
                </a:path>
              </a:pathLst>
            </a:custGeom>
            <a:noFill/>
            <a:ln w="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id-ID" sz="2400">
                <a:latin typeface="Times New Roman" pitchFamily="18" charset="0"/>
              </a:endParaRPr>
            </a:p>
          </p:txBody>
        </p:sp>
        <p:sp>
          <p:nvSpPr>
            <p:cNvPr id="77" name="Freeform 78"/>
            <p:cNvSpPr>
              <a:spLocks/>
            </p:cNvSpPr>
            <p:nvPr/>
          </p:nvSpPr>
          <p:spPr bwMode="auto">
            <a:xfrm>
              <a:off x="1533" y="3336"/>
              <a:ext cx="463" cy="366"/>
            </a:xfrm>
            <a:custGeom>
              <a:avLst/>
              <a:gdLst>
                <a:gd name="T0" fmla="*/ 1463 w 169"/>
                <a:gd name="T1" fmla="*/ 252 h 205"/>
                <a:gd name="T2" fmla="*/ 1381 w 169"/>
                <a:gd name="T3" fmla="*/ 198 h 205"/>
                <a:gd name="T4" fmla="*/ 1134 w 169"/>
                <a:gd name="T5" fmla="*/ 118 h 205"/>
                <a:gd name="T6" fmla="*/ 863 w 169"/>
                <a:gd name="T7" fmla="*/ 36 h 205"/>
                <a:gd name="T8" fmla="*/ 616 w 169"/>
                <a:gd name="T9" fmla="*/ 0 h 205"/>
                <a:gd name="T10" fmla="*/ 307 w 169"/>
                <a:gd name="T11" fmla="*/ 96 h 205"/>
                <a:gd name="T12" fmla="*/ 142 w 169"/>
                <a:gd name="T13" fmla="*/ 36 h 205"/>
                <a:gd name="T14" fmla="*/ 0 w 169"/>
                <a:gd name="T15" fmla="*/ 0 h 205"/>
                <a:gd name="T16" fmla="*/ 142 w 169"/>
                <a:gd name="T17" fmla="*/ 118 h 205"/>
                <a:gd name="T18" fmla="*/ 510 w 169"/>
                <a:gd name="T19" fmla="*/ 227 h 205"/>
                <a:gd name="T20" fmla="*/ 781 w 169"/>
                <a:gd name="T21" fmla="*/ 305 h 205"/>
                <a:gd name="T22" fmla="*/ 1134 w 169"/>
                <a:gd name="T23" fmla="*/ 491 h 205"/>
                <a:gd name="T24" fmla="*/ 1299 w 169"/>
                <a:gd name="T25" fmla="*/ 545 h 205"/>
                <a:gd name="T26" fmla="*/ 1381 w 169"/>
                <a:gd name="T27" fmla="*/ 632 h 205"/>
                <a:gd name="T28" fmla="*/ 1299 w 169"/>
                <a:gd name="T29" fmla="*/ 784 h 205"/>
                <a:gd name="T30" fmla="*/ 1644 w 169"/>
                <a:gd name="T31" fmla="*/ 841 h 205"/>
                <a:gd name="T32" fmla="*/ 2011 w 169"/>
                <a:gd name="T33" fmla="*/ 914 h 205"/>
                <a:gd name="T34" fmla="*/ 2326 w 169"/>
                <a:gd name="T35" fmla="*/ 1059 h 205"/>
                <a:gd name="T36" fmla="*/ 2589 w 169"/>
                <a:gd name="T37" fmla="*/ 1103 h 205"/>
                <a:gd name="T38" fmla="*/ 2882 w 169"/>
                <a:gd name="T39" fmla="*/ 1166 h 205"/>
                <a:gd name="T40" fmla="*/ 3271 w 169"/>
                <a:gd name="T41" fmla="*/ 1166 h 205"/>
                <a:gd name="T42" fmla="*/ 3474 w 169"/>
                <a:gd name="T43" fmla="*/ 1059 h 205"/>
                <a:gd name="T44" fmla="*/ 3474 w 169"/>
                <a:gd name="T45" fmla="*/ 986 h 205"/>
                <a:gd name="T46" fmla="*/ 3271 w 169"/>
                <a:gd name="T47" fmla="*/ 905 h 205"/>
                <a:gd name="T48" fmla="*/ 3107 w 169"/>
                <a:gd name="T49" fmla="*/ 819 h 205"/>
                <a:gd name="T50" fmla="*/ 2964 w 169"/>
                <a:gd name="T51" fmla="*/ 734 h 205"/>
                <a:gd name="T52" fmla="*/ 2753 w 169"/>
                <a:gd name="T53" fmla="*/ 653 h 205"/>
                <a:gd name="T54" fmla="*/ 2326 w 169"/>
                <a:gd name="T55" fmla="*/ 571 h 205"/>
                <a:gd name="T56" fmla="*/ 2118 w 169"/>
                <a:gd name="T57" fmla="*/ 523 h 205"/>
                <a:gd name="T58" fmla="*/ 2011 w 169"/>
                <a:gd name="T59" fmla="*/ 484 h 205"/>
                <a:gd name="T60" fmla="*/ 1644 w 169"/>
                <a:gd name="T61" fmla="*/ 382 h 205"/>
                <a:gd name="T62" fmla="*/ 1540 w 169"/>
                <a:gd name="T63" fmla="*/ 341 h 205"/>
                <a:gd name="T64" fmla="*/ 1463 w 169"/>
                <a:gd name="T65" fmla="*/ 252 h 20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69"/>
                <a:gd name="T100" fmla="*/ 0 h 205"/>
                <a:gd name="T101" fmla="*/ 169 w 169"/>
                <a:gd name="T102" fmla="*/ 205 h 20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69" h="205">
                  <a:moveTo>
                    <a:pt x="71" y="44"/>
                  </a:moveTo>
                  <a:lnTo>
                    <a:pt x="67" y="35"/>
                  </a:lnTo>
                  <a:lnTo>
                    <a:pt x="55" y="21"/>
                  </a:lnTo>
                  <a:lnTo>
                    <a:pt x="42" y="6"/>
                  </a:lnTo>
                  <a:lnTo>
                    <a:pt x="30" y="0"/>
                  </a:lnTo>
                  <a:lnTo>
                    <a:pt x="15" y="17"/>
                  </a:lnTo>
                  <a:lnTo>
                    <a:pt x="7" y="6"/>
                  </a:lnTo>
                  <a:lnTo>
                    <a:pt x="0" y="0"/>
                  </a:lnTo>
                  <a:lnTo>
                    <a:pt x="7" y="21"/>
                  </a:lnTo>
                  <a:lnTo>
                    <a:pt x="25" y="40"/>
                  </a:lnTo>
                  <a:lnTo>
                    <a:pt x="38" y="54"/>
                  </a:lnTo>
                  <a:lnTo>
                    <a:pt x="55" y="86"/>
                  </a:lnTo>
                  <a:lnTo>
                    <a:pt x="63" y="96"/>
                  </a:lnTo>
                  <a:lnTo>
                    <a:pt x="67" y="111"/>
                  </a:lnTo>
                  <a:lnTo>
                    <a:pt x="63" y="138"/>
                  </a:lnTo>
                  <a:lnTo>
                    <a:pt x="80" y="148"/>
                  </a:lnTo>
                  <a:lnTo>
                    <a:pt x="98" y="161"/>
                  </a:lnTo>
                  <a:lnTo>
                    <a:pt x="113" y="186"/>
                  </a:lnTo>
                  <a:lnTo>
                    <a:pt x="126" y="194"/>
                  </a:lnTo>
                  <a:lnTo>
                    <a:pt x="140" y="205"/>
                  </a:lnTo>
                  <a:lnTo>
                    <a:pt x="159" y="205"/>
                  </a:lnTo>
                  <a:lnTo>
                    <a:pt x="169" y="186"/>
                  </a:lnTo>
                  <a:lnTo>
                    <a:pt x="169" y="173"/>
                  </a:lnTo>
                  <a:lnTo>
                    <a:pt x="159" y="159"/>
                  </a:lnTo>
                  <a:lnTo>
                    <a:pt x="151" y="144"/>
                  </a:lnTo>
                  <a:lnTo>
                    <a:pt x="144" y="129"/>
                  </a:lnTo>
                  <a:lnTo>
                    <a:pt x="134" y="115"/>
                  </a:lnTo>
                  <a:lnTo>
                    <a:pt x="113" y="100"/>
                  </a:lnTo>
                  <a:lnTo>
                    <a:pt x="103" y="92"/>
                  </a:lnTo>
                  <a:lnTo>
                    <a:pt x="98" y="85"/>
                  </a:lnTo>
                  <a:lnTo>
                    <a:pt x="80" y="67"/>
                  </a:lnTo>
                  <a:lnTo>
                    <a:pt x="75" y="60"/>
                  </a:lnTo>
                  <a:lnTo>
                    <a:pt x="71" y="44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id-ID" sz="2400">
                <a:latin typeface="Times New Roman" pitchFamily="18" charset="0"/>
              </a:endParaRPr>
            </a:p>
          </p:txBody>
        </p:sp>
        <p:sp>
          <p:nvSpPr>
            <p:cNvPr id="78" name="Freeform 79"/>
            <p:cNvSpPr>
              <a:spLocks/>
            </p:cNvSpPr>
            <p:nvPr/>
          </p:nvSpPr>
          <p:spPr bwMode="auto">
            <a:xfrm>
              <a:off x="1533" y="3336"/>
              <a:ext cx="463" cy="366"/>
            </a:xfrm>
            <a:custGeom>
              <a:avLst/>
              <a:gdLst>
                <a:gd name="T0" fmla="*/ 1463 w 169"/>
                <a:gd name="T1" fmla="*/ 252 h 205"/>
                <a:gd name="T2" fmla="*/ 1381 w 169"/>
                <a:gd name="T3" fmla="*/ 198 h 205"/>
                <a:gd name="T4" fmla="*/ 1134 w 169"/>
                <a:gd name="T5" fmla="*/ 118 h 205"/>
                <a:gd name="T6" fmla="*/ 863 w 169"/>
                <a:gd name="T7" fmla="*/ 36 h 205"/>
                <a:gd name="T8" fmla="*/ 616 w 169"/>
                <a:gd name="T9" fmla="*/ 0 h 205"/>
                <a:gd name="T10" fmla="*/ 307 w 169"/>
                <a:gd name="T11" fmla="*/ 96 h 205"/>
                <a:gd name="T12" fmla="*/ 142 w 169"/>
                <a:gd name="T13" fmla="*/ 36 h 205"/>
                <a:gd name="T14" fmla="*/ 0 w 169"/>
                <a:gd name="T15" fmla="*/ 0 h 205"/>
                <a:gd name="T16" fmla="*/ 142 w 169"/>
                <a:gd name="T17" fmla="*/ 118 h 205"/>
                <a:gd name="T18" fmla="*/ 510 w 169"/>
                <a:gd name="T19" fmla="*/ 227 h 205"/>
                <a:gd name="T20" fmla="*/ 781 w 169"/>
                <a:gd name="T21" fmla="*/ 305 h 205"/>
                <a:gd name="T22" fmla="*/ 1134 w 169"/>
                <a:gd name="T23" fmla="*/ 491 h 205"/>
                <a:gd name="T24" fmla="*/ 1299 w 169"/>
                <a:gd name="T25" fmla="*/ 545 h 205"/>
                <a:gd name="T26" fmla="*/ 1381 w 169"/>
                <a:gd name="T27" fmla="*/ 632 h 205"/>
                <a:gd name="T28" fmla="*/ 1299 w 169"/>
                <a:gd name="T29" fmla="*/ 784 h 205"/>
                <a:gd name="T30" fmla="*/ 1644 w 169"/>
                <a:gd name="T31" fmla="*/ 841 h 205"/>
                <a:gd name="T32" fmla="*/ 2011 w 169"/>
                <a:gd name="T33" fmla="*/ 914 h 205"/>
                <a:gd name="T34" fmla="*/ 2326 w 169"/>
                <a:gd name="T35" fmla="*/ 1059 h 205"/>
                <a:gd name="T36" fmla="*/ 2589 w 169"/>
                <a:gd name="T37" fmla="*/ 1103 h 205"/>
                <a:gd name="T38" fmla="*/ 2882 w 169"/>
                <a:gd name="T39" fmla="*/ 1166 h 205"/>
                <a:gd name="T40" fmla="*/ 3271 w 169"/>
                <a:gd name="T41" fmla="*/ 1166 h 205"/>
                <a:gd name="T42" fmla="*/ 3474 w 169"/>
                <a:gd name="T43" fmla="*/ 1059 h 205"/>
                <a:gd name="T44" fmla="*/ 3474 w 169"/>
                <a:gd name="T45" fmla="*/ 986 h 205"/>
                <a:gd name="T46" fmla="*/ 3271 w 169"/>
                <a:gd name="T47" fmla="*/ 905 h 205"/>
                <a:gd name="T48" fmla="*/ 3107 w 169"/>
                <a:gd name="T49" fmla="*/ 819 h 205"/>
                <a:gd name="T50" fmla="*/ 2964 w 169"/>
                <a:gd name="T51" fmla="*/ 734 h 205"/>
                <a:gd name="T52" fmla="*/ 2753 w 169"/>
                <a:gd name="T53" fmla="*/ 653 h 205"/>
                <a:gd name="T54" fmla="*/ 2326 w 169"/>
                <a:gd name="T55" fmla="*/ 571 h 205"/>
                <a:gd name="T56" fmla="*/ 2118 w 169"/>
                <a:gd name="T57" fmla="*/ 523 h 205"/>
                <a:gd name="T58" fmla="*/ 2011 w 169"/>
                <a:gd name="T59" fmla="*/ 484 h 205"/>
                <a:gd name="T60" fmla="*/ 1644 w 169"/>
                <a:gd name="T61" fmla="*/ 382 h 205"/>
                <a:gd name="T62" fmla="*/ 1540 w 169"/>
                <a:gd name="T63" fmla="*/ 341 h 205"/>
                <a:gd name="T64" fmla="*/ 1463 w 169"/>
                <a:gd name="T65" fmla="*/ 252 h 20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69"/>
                <a:gd name="T100" fmla="*/ 0 h 205"/>
                <a:gd name="T101" fmla="*/ 169 w 169"/>
                <a:gd name="T102" fmla="*/ 205 h 20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69" h="205">
                  <a:moveTo>
                    <a:pt x="71" y="44"/>
                  </a:moveTo>
                  <a:lnTo>
                    <a:pt x="67" y="35"/>
                  </a:lnTo>
                  <a:lnTo>
                    <a:pt x="55" y="21"/>
                  </a:lnTo>
                  <a:lnTo>
                    <a:pt x="42" y="6"/>
                  </a:lnTo>
                  <a:lnTo>
                    <a:pt x="30" y="0"/>
                  </a:lnTo>
                  <a:lnTo>
                    <a:pt x="15" y="17"/>
                  </a:lnTo>
                  <a:lnTo>
                    <a:pt x="7" y="6"/>
                  </a:lnTo>
                  <a:lnTo>
                    <a:pt x="0" y="0"/>
                  </a:lnTo>
                  <a:lnTo>
                    <a:pt x="7" y="21"/>
                  </a:lnTo>
                  <a:lnTo>
                    <a:pt x="25" y="40"/>
                  </a:lnTo>
                  <a:lnTo>
                    <a:pt x="38" y="54"/>
                  </a:lnTo>
                  <a:lnTo>
                    <a:pt x="55" y="86"/>
                  </a:lnTo>
                  <a:lnTo>
                    <a:pt x="63" y="96"/>
                  </a:lnTo>
                  <a:lnTo>
                    <a:pt x="67" y="111"/>
                  </a:lnTo>
                  <a:lnTo>
                    <a:pt x="63" y="138"/>
                  </a:lnTo>
                  <a:lnTo>
                    <a:pt x="80" y="148"/>
                  </a:lnTo>
                  <a:lnTo>
                    <a:pt x="98" y="161"/>
                  </a:lnTo>
                  <a:lnTo>
                    <a:pt x="113" y="186"/>
                  </a:lnTo>
                  <a:lnTo>
                    <a:pt x="126" y="194"/>
                  </a:lnTo>
                  <a:lnTo>
                    <a:pt x="140" y="205"/>
                  </a:lnTo>
                  <a:lnTo>
                    <a:pt x="159" y="205"/>
                  </a:lnTo>
                  <a:lnTo>
                    <a:pt x="169" y="186"/>
                  </a:lnTo>
                  <a:lnTo>
                    <a:pt x="169" y="173"/>
                  </a:lnTo>
                  <a:lnTo>
                    <a:pt x="159" y="159"/>
                  </a:lnTo>
                  <a:lnTo>
                    <a:pt x="151" y="144"/>
                  </a:lnTo>
                  <a:lnTo>
                    <a:pt x="144" y="129"/>
                  </a:lnTo>
                  <a:lnTo>
                    <a:pt x="134" y="115"/>
                  </a:lnTo>
                  <a:lnTo>
                    <a:pt x="113" y="100"/>
                  </a:lnTo>
                  <a:lnTo>
                    <a:pt x="103" y="92"/>
                  </a:lnTo>
                  <a:lnTo>
                    <a:pt x="98" y="85"/>
                  </a:lnTo>
                  <a:lnTo>
                    <a:pt x="80" y="67"/>
                  </a:lnTo>
                  <a:lnTo>
                    <a:pt x="75" y="60"/>
                  </a:lnTo>
                  <a:lnTo>
                    <a:pt x="71" y="44"/>
                  </a:lnTo>
                </a:path>
              </a:pathLst>
            </a:custGeom>
            <a:noFill/>
            <a:ln w="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id-ID" sz="2400">
                <a:latin typeface="Times New Roman" pitchFamily="18" charset="0"/>
              </a:endParaRPr>
            </a:p>
          </p:txBody>
        </p:sp>
        <p:sp>
          <p:nvSpPr>
            <p:cNvPr id="79" name="Freeform 80"/>
            <p:cNvSpPr>
              <a:spLocks/>
            </p:cNvSpPr>
            <p:nvPr/>
          </p:nvSpPr>
          <p:spPr bwMode="auto">
            <a:xfrm>
              <a:off x="1969" y="3709"/>
              <a:ext cx="368" cy="59"/>
            </a:xfrm>
            <a:custGeom>
              <a:avLst/>
              <a:gdLst>
                <a:gd name="T0" fmla="*/ 725 w 134"/>
                <a:gd name="T1" fmla="*/ 80 h 33"/>
                <a:gd name="T2" fmla="*/ 354 w 134"/>
                <a:gd name="T3" fmla="*/ 154 h 33"/>
                <a:gd name="T4" fmla="*/ 82 w 134"/>
                <a:gd name="T5" fmla="*/ 143 h 33"/>
                <a:gd name="T6" fmla="*/ 0 w 134"/>
                <a:gd name="T7" fmla="*/ 80 h 33"/>
                <a:gd name="T8" fmla="*/ 82 w 134"/>
                <a:gd name="T9" fmla="*/ 23 h 33"/>
                <a:gd name="T10" fmla="*/ 437 w 134"/>
                <a:gd name="T11" fmla="*/ 23 h 33"/>
                <a:gd name="T12" fmla="*/ 785 w 134"/>
                <a:gd name="T13" fmla="*/ 23 h 33"/>
                <a:gd name="T14" fmla="*/ 1079 w 134"/>
                <a:gd name="T15" fmla="*/ 57 h 33"/>
                <a:gd name="T16" fmla="*/ 1079 w 134"/>
                <a:gd name="T17" fmla="*/ 0 h 33"/>
                <a:gd name="T18" fmla="*/ 1590 w 134"/>
                <a:gd name="T19" fmla="*/ 0 h 33"/>
                <a:gd name="T20" fmla="*/ 1909 w 134"/>
                <a:gd name="T21" fmla="*/ 0 h 33"/>
                <a:gd name="T22" fmla="*/ 2216 w 134"/>
                <a:gd name="T23" fmla="*/ 23 h 33"/>
                <a:gd name="T24" fmla="*/ 2422 w 134"/>
                <a:gd name="T25" fmla="*/ 57 h 33"/>
                <a:gd name="T26" fmla="*/ 2691 w 134"/>
                <a:gd name="T27" fmla="*/ 143 h 33"/>
                <a:gd name="T28" fmla="*/ 2776 w 134"/>
                <a:gd name="T29" fmla="*/ 143 h 33"/>
                <a:gd name="T30" fmla="*/ 2776 w 134"/>
                <a:gd name="T31" fmla="*/ 154 h 33"/>
                <a:gd name="T32" fmla="*/ 2194 w 134"/>
                <a:gd name="T33" fmla="*/ 188 h 33"/>
                <a:gd name="T34" fmla="*/ 1741 w 134"/>
                <a:gd name="T35" fmla="*/ 188 h 33"/>
                <a:gd name="T36" fmla="*/ 1472 w 134"/>
                <a:gd name="T37" fmla="*/ 154 h 33"/>
                <a:gd name="T38" fmla="*/ 1115 w 134"/>
                <a:gd name="T39" fmla="*/ 143 h 33"/>
                <a:gd name="T40" fmla="*/ 868 w 134"/>
                <a:gd name="T41" fmla="*/ 80 h 33"/>
                <a:gd name="T42" fmla="*/ 725 w 134"/>
                <a:gd name="T43" fmla="*/ 80 h 33"/>
                <a:gd name="T44" fmla="*/ 604 w 134"/>
                <a:gd name="T45" fmla="*/ 80 h 33"/>
                <a:gd name="T46" fmla="*/ 725 w 134"/>
                <a:gd name="T47" fmla="*/ 80 h 3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34"/>
                <a:gd name="T73" fmla="*/ 0 h 33"/>
                <a:gd name="T74" fmla="*/ 134 w 134"/>
                <a:gd name="T75" fmla="*/ 33 h 3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34" h="33">
                  <a:moveTo>
                    <a:pt x="35" y="14"/>
                  </a:moveTo>
                  <a:lnTo>
                    <a:pt x="17" y="27"/>
                  </a:lnTo>
                  <a:lnTo>
                    <a:pt x="4" y="25"/>
                  </a:lnTo>
                  <a:lnTo>
                    <a:pt x="0" y="14"/>
                  </a:lnTo>
                  <a:lnTo>
                    <a:pt x="4" y="4"/>
                  </a:lnTo>
                  <a:lnTo>
                    <a:pt x="21" y="4"/>
                  </a:lnTo>
                  <a:lnTo>
                    <a:pt x="38" y="4"/>
                  </a:lnTo>
                  <a:lnTo>
                    <a:pt x="52" y="10"/>
                  </a:lnTo>
                  <a:lnTo>
                    <a:pt x="52" y="0"/>
                  </a:lnTo>
                  <a:lnTo>
                    <a:pt x="77" y="0"/>
                  </a:lnTo>
                  <a:lnTo>
                    <a:pt x="92" y="0"/>
                  </a:lnTo>
                  <a:lnTo>
                    <a:pt x="107" y="4"/>
                  </a:lnTo>
                  <a:lnTo>
                    <a:pt x="117" y="10"/>
                  </a:lnTo>
                  <a:lnTo>
                    <a:pt x="130" y="25"/>
                  </a:lnTo>
                  <a:lnTo>
                    <a:pt x="134" y="25"/>
                  </a:lnTo>
                  <a:lnTo>
                    <a:pt x="134" y="27"/>
                  </a:lnTo>
                  <a:lnTo>
                    <a:pt x="106" y="33"/>
                  </a:lnTo>
                  <a:lnTo>
                    <a:pt x="84" y="33"/>
                  </a:lnTo>
                  <a:lnTo>
                    <a:pt x="71" y="27"/>
                  </a:lnTo>
                  <a:lnTo>
                    <a:pt x="54" y="25"/>
                  </a:lnTo>
                  <a:lnTo>
                    <a:pt x="42" y="14"/>
                  </a:lnTo>
                  <a:lnTo>
                    <a:pt x="35" y="14"/>
                  </a:lnTo>
                  <a:lnTo>
                    <a:pt x="29" y="14"/>
                  </a:lnTo>
                  <a:lnTo>
                    <a:pt x="35" y="14"/>
                  </a:lnTo>
                  <a:close/>
                </a:path>
              </a:pathLst>
            </a:custGeom>
            <a:solidFill>
              <a:srgbClr val="DED7CD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id-ID" sz="2400">
                <a:latin typeface="Times New Roman" pitchFamily="18" charset="0"/>
              </a:endParaRPr>
            </a:p>
          </p:txBody>
        </p:sp>
        <p:sp>
          <p:nvSpPr>
            <p:cNvPr id="80" name="Freeform 81"/>
            <p:cNvSpPr>
              <a:spLocks/>
            </p:cNvSpPr>
            <p:nvPr/>
          </p:nvSpPr>
          <p:spPr bwMode="auto">
            <a:xfrm>
              <a:off x="1969" y="3709"/>
              <a:ext cx="368" cy="59"/>
            </a:xfrm>
            <a:custGeom>
              <a:avLst/>
              <a:gdLst>
                <a:gd name="T0" fmla="*/ 725 w 134"/>
                <a:gd name="T1" fmla="*/ 80 h 33"/>
                <a:gd name="T2" fmla="*/ 354 w 134"/>
                <a:gd name="T3" fmla="*/ 154 h 33"/>
                <a:gd name="T4" fmla="*/ 82 w 134"/>
                <a:gd name="T5" fmla="*/ 143 h 33"/>
                <a:gd name="T6" fmla="*/ 0 w 134"/>
                <a:gd name="T7" fmla="*/ 80 h 33"/>
                <a:gd name="T8" fmla="*/ 82 w 134"/>
                <a:gd name="T9" fmla="*/ 23 h 33"/>
                <a:gd name="T10" fmla="*/ 437 w 134"/>
                <a:gd name="T11" fmla="*/ 23 h 33"/>
                <a:gd name="T12" fmla="*/ 785 w 134"/>
                <a:gd name="T13" fmla="*/ 23 h 33"/>
                <a:gd name="T14" fmla="*/ 1079 w 134"/>
                <a:gd name="T15" fmla="*/ 57 h 33"/>
                <a:gd name="T16" fmla="*/ 1079 w 134"/>
                <a:gd name="T17" fmla="*/ 0 h 33"/>
                <a:gd name="T18" fmla="*/ 1590 w 134"/>
                <a:gd name="T19" fmla="*/ 0 h 33"/>
                <a:gd name="T20" fmla="*/ 1909 w 134"/>
                <a:gd name="T21" fmla="*/ 0 h 33"/>
                <a:gd name="T22" fmla="*/ 2216 w 134"/>
                <a:gd name="T23" fmla="*/ 23 h 33"/>
                <a:gd name="T24" fmla="*/ 2422 w 134"/>
                <a:gd name="T25" fmla="*/ 57 h 33"/>
                <a:gd name="T26" fmla="*/ 2691 w 134"/>
                <a:gd name="T27" fmla="*/ 143 h 33"/>
                <a:gd name="T28" fmla="*/ 2776 w 134"/>
                <a:gd name="T29" fmla="*/ 143 h 33"/>
                <a:gd name="T30" fmla="*/ 2776 w 134"/>
                <a:gd name="T31" fmla="*/ 154 h 33"/>
                <a:gd name="T32" fmla="*/ 2194 w 134"/>
                <a:gd name="T33" fmla="*/ 188 h 33"/>
                <a:gd name="T34" fmla="*/ 1741 w 134"/>
                <a:gd name="T35" fmla="*/ 188 h 33"/>
                <a:gd name="T36" fmla="*/ 1472 w 134"/>
                <a:gd name="T37" fmla="*/ 154 h 33"/>
                <a:gd name="T38" fmla="*/ 1115 w 134"/>
                <a:gd name="T39" fmla="*/ 143 h 33"/>
                <a:gd name="T40" fmla="*/ 868 w 134"/>
                <a:gd name="T41" fmla="*/ 80 h 33"/>
                <a:gd name="T42" fmla="*/ 725 w 134"/>
                <a:gd name="T43" fmla="*/ 80 h 33"/>
                <a:gd name="T44" fmla="*/ 604 w 134"/>
                <a:gd name="T45" fmla="*/ 80 h 33"/>
                <a:gd name="T46" fmla="*/ 725 w 134"/>
                <a:gd name="T47" fmla="*/ 80 h 3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34"/>
                <a:gd name="T73" fmla="*/ 0 h 33"/>
                <a:gd name="T74" fmla="*/ 134 w 134"/>
                <a:gd name="T75" fmla="*/ 33 h 3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34" h="33">
                  <a:moveTo>
                    <a:pt x="35" y="14"/>
                  </a:moveTo>
                  <a:lnTo>
                    <a:pt x="17" y="27"/>
                  </a:lnTo>
                  <a:lnTo>
                    <a:pt x="4" y="25"/>
                  </a:lnTo>
                  <a:lnTo>
                    <a:pt x="0" y="14"/>
                  </a:lnTo>
                  <a:lnTo>
                    <a:pt x="4" y="4"/>
                  </a:lnTo>
                  <a:lnTo>
                    <a:pt x="21" y="4"/>
                  </a:lnTo>
                  <a:lnTo>
                    <a:pt x="38" y="4"/>
                  </a:lnTo>
                  <a:lnTo>
                    <a:pt x="52" y="10"/>
                  </a:lnTo>
                  <a:lnTo>
                    <a:pt x="52" y="0"/>
                  </a:lnTo>
                  <a:lnTo>
                    <a:pt x="77" y="0"/>
                  </a:lnTo>
                  <a:lnTo>
                    <a:pt x="92" y="0"/>
                  </a:lnTo>
                  <a:lnTo>
                    <a:pt x="107" y="4"/>
                  </a:lnTo>
                  <a:lnTo>
                    <a:pt x="117" y="10"/>
                  </a:lnTo>
                  <a:lnTo>
                    <a:pt x="130" y="25"/>
                  </a:lnTo>
                  <a:lnTo>
                    <a:pt x="134" y="25"/>
                  </a:lnTo>
                  <a:lnTo>
                    <a:pt x="134" y="27"/>
                  </a:lnTo>
                  <a:lnTo>
                    <a:pt x="106" y="33"/>
                  </a:lnTo>
                  <a:lnTo>
                    <a:pt x="84" y="33"/>
                  </a:lnTo>
                  <a:lnTo>
                    <a:pt x="71" y="27"/>
                  </a:lnTo>
                  <a:lnTo>
                    <a:pt x="54" y="25"/>
                  </a:lnTo>
                  <a:lnTo>
                    <a:pt x="42" y="14"/>
                  </a:lnTo>
                  <a:lnTo>
                    <a:pt x="35" y="14"/>
                  </a:lnTo>
                  <a:lnTo>
                    <a:pt x="29" y="14"/>
                  </a:lnTo>
                  <a:lnTo>
                    <a:pt x="35" y="14"/>
                  </a:lnTo>
                </a:path>
              </a:pathLst>
            </a:custGeom>
            <a:solidFill>
              <a:schemeClr val="folHlink"/>
            </a:solidFill>
            <a:ln w="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id-ID" sz="2400">
                <a:latin typeface="Times New Roman" pitchFamily="18" charset="0"/>
              </a:endParaRPr>
            </a:p>
          </p:txBody>
        </p:sp>
        <p:sp>
          <p:nvSpPr>
            <p:cNvPr id="81" name="Freeform 82"/>
            <p:cNvSpPr>
              <a:spLocks/>
            </p:cNvSpPr>
            <p:nvPr/>
          </p:nvSpPr>
          <p:spPr bwMode="auto">
            <a:xfrm>
              <a:off x="2520" y="3716"/>
              <a:ext cx="128" cy="29"/>
            </a:xfrm>
            <a:custGeom>
              <a:avLst/>
              <a:gdLst>
                <a:gd name="T0" fmla="*/ 281 w 47"/>
                <a:gd name="T1" fmla="*/ 60 h 16"/>
                <a:gd name="T2" fmla="*/ 0 w 47"/>
                <a:gd name="T3" fmla="*/ 0 h 16"/>
                <a:gd name="T4" fmla="*/ 362 w 47"/>
                <a:gd name="T5" fmla="*/ 0 h 16"/>
                <a:gd name="T6" fmla="*/ 586 w 47"/>
                <a:gd name="T7" fmla="*/ 0 h 16"/>
                <a:gd name="T8" fmla="*/ 787 w 47"/>
                <a:gd name="T9" fmla="*/ 0 h 16"/>
                <a:gd name="T10" fmla="*/ 950 w 47"/>
                <a:gd name="T11" fmla="*/ 96 h 16"/>
                <a:gd name="T12" fmla="*/ 586 w 47"/>
                <a:gd name="T13" fmla="*/ 60 h 16"/>
                <a:gd name="T14" fmla="*/ 281 w 47"/>
                <a:gd name="T15" fmla="*/ 60 h 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7"/>
                <a:gd name="T25" fmla="*/ 0 h 16"/>
                <a:gd name="T26" fmla="*/ 47 w 47"/>
                <a:gd name="T27" fmla="*/ 16 h 1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7" h="16">
                  <a:moveTo>
                    <a:pt x="14" y="1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29" y="0"/>
                  </a:lnTo>
                  <a:lnTo>
                    <a:pt x="39" y="0"/>
                  </a:lnTo>
                  <a:lnTo>
                    <a:pt x="47" y="16"/>
                  </a:lnTo>
                  <a:lnTo>
                    <a:pt x="29" y="10"/>
                  </a:lnTo>
                  <a:lnTo>
                    <a:pt x="14" y="10"/>
                  </a:lnTo>
                  <a:close/>
                </a:path>
              </a:pathLst>
            </a:custGeom>
            <a:solidFill>
              <a:srgbClr val="E0E1E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id-ID" sz="2400">
                <a:latin typeface="Times New Roman" pitchFamily="18" charset="0"/>
              </a:endParaRPr>
            </a:p>
          </p:txBody>
        </p:sp>
        <p:sp>
          <p:nvSpPr>
            <p:cNvPr id="82" name="Freeform 83"/>
            <p:cNvSpPr>
              <a:spLocks/>
            </p:cNvSpPr>
            <p:nvPr/>
          </p:nvSpPr>
          <p:spPr bwMode="auto">
            <a:xfrm>
              <a:off x="2520" y="3716"/>
              <a:ext cx="128" cy="29"/>
            </a:xfrm>
            <a:custGeom>
              <a:avLst/>
              <a:gdLst>
                <a:gd name="T0" fmla="*/ 281 w 47"/>
                <a:gd name="T1" fmla="*/ 60 h 16"/>
                <a:gd name="T2" fmla="*/ 0 w 47"/>
                <a:gd name="T3" fmla="*/ 0 h 16"/>
                <a:gd name="T4" fmla="*/ 362 w 47"/>
                <a:gd name="T5" fmla="*/ 0 h 16"/>
                <a:gd name="T6" fmla="*/ 586 w 47"/>
                <a:gd name="T7" fmla="*/ 0 h 16"/>
                <a:gd name="T8" fmla="*/ 787 w 47"/>
                <a:gd name="T9" fmla="*/ 0 h 16"/>
                <a:gd name="T10" fmla="*/ 950 w 47"/>
                <a:gd name="T11" fmla="*/ 96 h 16"/>
                <a:gd name="T12" fmla="*/ 586 w 47"/>
                <a:gd name="T13" fmla="*/ 60 h 16"/>
                <a:gd name="T14" fmla="*/ 281 w 47"/>
                <a:gd name="T15" fmla="*/ 60 h 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7"/>
                <a:gd name="T25" fmla="*/ 0 h 16"/>
                <a:gd name="T26" fmla="*/ 47 w 47"/>
                <a:gd name="T27" fmla="*/ 16 h 1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7" h="16">
                  <a:moveTo>
                    <a:pt x="14" y="1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29" y="0"/>
                  </a:lnTo>
                  <a:lnTo>
                    <a:pt x="39" y="0"/>
                  </a:lnTo>
                  <a:lnTo>
                    <a:pt x="47" y="16"/>
                  </a:lnTo>
                  <a:lnTo>
                    <a:pt x="29" y="10"/>
                  </a:lnTo>
                  <a:lnTo>
                    <a:pt x="14" y="10"/>
                  </a:lnTo>
                </a:path>
              </a:pathLst>
            </a:custGeom>
            <a:noFill/>
            <a:ln w="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id-ID" sz="2400">
                <a:latin typeface="Times New Roman" pitchFamily="18" charset="0"/>
              </a:endParaRPr>
            </a:p>
          </p:txBody>
        </p:sp>
        <p:sp>
          <p:nvSpPr>
            <p:cNvPr id="83" name="Freeform 84"/>
            <p:cNvSpPr>
              <a:spLocks/>
            </p:cNvSpPr>
            <p:nvPr/>
          </p:nvSpPr>
          <p:spPr bwMode="auto">
            <a:xfrm>
              <a:off x="2512" y="3768"/>
              <a:ext cx="68" cy="26"/>
            </a:xfrm>
            <a:custGeom>
              <a:avLst/>
              <a:gdLst>
                <a:gd name="T0" fmla="*/ 0 w 25"/>
                <a:gd name="T1" fmla="*/ 0 h 15"/>
                <a:gd name="T2" fmla="*/ 141 w 25"/>
                <a:gd name="T3" fmla="*/ 0 h 15"/>
                <a:gd name="T4" fmla="*/ 422 w 25"/>
                <a:gd name="T5" fmla="*/ 0 h 15"/>
                <a:gd name="T6" fmla="*/ 503 w 25"/>
                <a:gd name="T7" fmla="*/ 78 h 15"/>
                <a:gd name="T8" fmla="*/ 340 w 25"/>
                <a:gd name="T9" fmla="*/ 57 h 15"/>
                <a:gd name="T10" fmla="*/ 141 w 25"/>
                <a:gd name="T11" fmla="*/ 29 h 15"/>
                <a:gd name="T12" fmla="*/ 0 w 25"/>
                <a:gd name="T13" fmla="*/ 29 h 15"/>
                <a:gd name="T14" fmla="*/ 0 w 25"/>
                <a:gd name="T15" fmla="*/ 0 h 1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5"/>
                <a:gd name="T25" fmla="*/ 0 h 15"/>
                <a:gd name="T26" fmla="*/ 25 w 25"/>
                <a:gd name="T27" fmla="*/ 15 h 1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5" h="15">
                  <a:moveTo>
                    <a:pt x="0" y="0"/>
                  </a:moveTo>
                  <a:lnTo>
                    <a:pt x="7" y="0"/>
                  </a:lnTo>
                  <a:lnTo>
                    <a:pt x="21" y="0"/>
                  </a:lnTo>
                  <a:lnTo>
                    <a:pt x="25" y="15"/>
                  </a:lnTo>
                  <a:lnTo>
                    <a:pt x="17" y="11"/>
                  </a:lnTo>
                  <a:lnTo>
                    <a:pt x="7" y="6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1E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id-ID" sz="2400">
                <a:latin typeface="Times New Roman" pitchFamily="18" charset="0"/>
              </a:endParaRPr>
            </a:p>
          </p:txBody>
        </p:sp>
        <p:sp>
          <p:nvSpPr>
            <p:cNvPr id="84" name="Freeform 85"/>
            <p:cNvSpPr>
              <a:spLocks/>
            </p:cNvSpPr>
            <p:nvPr/>
          </p:nvSpPr>
          <p:spPr bwMode="auto">
            <a:xfrm>
              <a:off x="2512" y="3768"/>
              <a:ext cx="68" cy="26"/>
            </a:xfrm>
            <a:custGeom>
              <a:avLst/>
              <a:gdLst>
                <a:gd name="T0" fmla="*/ 0 w 25"/>
                <a:gd name="T1" fmla="*/ 0 h 15"/>
                <a:gd name="T2" fmla="*/ 141 w 25"/>
                <a:gd name="T3" fmla="*/ 0 h 15"/>
                <a:gd name="T4" fmla="*/ 422 w 25"/>
                <a:gd name="T5" fmla="*/ 0 h 15"/>
                <a:gd name="T6" fmla="*/ 503 w 25"/>
                <a:gd name="T7" fmla="*/ 78 h 15"/>
                <a:gd name="T8" fmla="*/ 340 w 25"/>
                <a:gd name="T9" fmla="*/ 57 h 15"/>
                <a:gd name="T10" fmla="*/ 141 w 25"/>
                <a:gd name="T11" fmla="*/ 29 h 15"/>
                <a:gd name="T12" fmla="*/ 0 w 25"/>
                <a:gd name="T13" fmla="*/ 29 h 15"/>
                <a:gd name="T14" fmla="*/ 0 w 25"/>
                <a:gd name="T15" fmla="*/ 0 h 1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5"/>
                <a:gd name="T25" fmla="*/ 0 h 15"/>
                <a:gd name="T26" fmla="*/ 25 w 25"/>
                <a:gd name="T27" fmla="*/ 15 h 1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5" h="15">
                  <a:moveTo>
                    <a:pt x="0" y="0"/>
                  </a:moveTo>
                  <a:lnTo>
                    <a:pt x="7" y="0"/>
                  </a:lnTo>
                  <a:lnTo>
                    <a:pt x="21" y="0"/>
                  </a:lnTo>
                  <a:lnTo>
                    <a:pt x="25" y="15"/>
                  </a:lnTo>
                  <a:lnTo>
                    <a:pt x="17" y="11"/>
                  </a:lnTo>
                  <a:lnTo>
                    <a:pt x="7" y="6"/>
                  </a:ln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id-ID" sz="2400">
                <a:latin typeface="Times New Roman" pitchFamily="18" charset="0"/>
              </a:endParaRPr>
            </a:p>
          </p:txBody>
        </p:sp>
        <p:sp>
          <p:nvSpPr>
            <p:cNvPr id="85" name="Freeform 86"/>
            <p:cNvSpPr>
              <a:spLocks/>
            </p:cNvSpPr>
            <p:nvPr/>
          </p:nvSpPr>
          <p:spPr bwMode="auto">
            <a:xfrm>
              <a:off x="2706" y="3668"/>
              <a:ext cx="126" cy="89"/>
            </a:xfrm>
            <a:custGeom>
              <a:avLst/>
              <a:gdLst>
                <a:gd name="T0" fmla="*/ 0 w 46"/>
                <a:gd name="T1" fmla="*/ 281 h 50"/>
                <a:gd name="T2" fmla="*/ 142 w 46"/>
                <a:gd name="T3" fmla="*/ 208 h 50"/>
                <a:gd name="T4" fmla="*/ 509 w 46"/>
                <a:gd name="T5" fmla="*/ 130 h 50"/>
                <a:gd name="T6" fmla="*/ 660 w 46"/>
                <a:gd name="T7" fmla="*/ 89 h 50"/>
                <a:gd name="T8" fmla="*/ 945 w 46"/>
                <a:gd name="T9" fmla="*/ 0 h 50"/>
                <a:gd name="T10" fmla="*/ 863 w 46"/>
                <a:gd name="T11" fmla="*/ 109 h 50"/>
                <a:gd name="T12" fmla="*/ 578 w 46"/>
                <a:gd name="T13" fmla="*/ 151 h 50"/>
                <a:gd name="T14" fmla="*/ 225 w 46"/>
                <a:gd name="T15" fmla="*/ 244 h 50"/>
                <a:gd name="T16" fmla="*/ 60 w 46"/>
                <a:gd name="T17" fmla="*/ 269 h 50"/>
                <a:gd name="T18" fmla="*/ 0 w 46"/>
                <a:gd name="T19" fmla="*/ 281 h 5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6"/>
                <a:gd name="T31" fmla="*/ 0 h 50"/>
                <a:gd name="T32" fmla="*/ 46 w 46"/>
                <a:gd name="T33" fmla="*/ 50 h 5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6" h="50">
                  <a:moveTo>
                    <a:pt x="0" y="50"/>
                  </a:moveTo>
                  <a:lnTo>
                    <a:pt x="7" y="37"/>
                  </a:lnTo>
                  <a:lnTo>
                    <a:pt x="25" y="23"/>
                  </a:lnTo>
                  <a:lnTo>
                    <a:pt x="32" y="16"/>
                  </a:lnTo>
                  <a:lnTo>
                    <a:pt x="46" y="0"/>
                  </a:lnTo>
                  <a:lnTo>
                    <a:pt x="42" y="19"/>
                  </a:lnTo>
                  <a:lnTo>
                    <a:pt x="28" y="27"/>
                  </a:lnTo>
                  <a:lnTo>
                    <a:pt x="11" y="43"/>
                  </a:lnTo>
                  <a:lnTo>
                    <a:pt x="3" y="48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E0E1E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id-ID" sz="2400">
                <a:latin typeface="Times New Roman" pitchFamily="18" charset="0"/>
              </a:endParaRPr>
            </a:p>
          </p:txBody>
        </p:sp>
        <p:sp>
          <p:nvSpPr>
            <p:cNvPr id="86" name="Freeform 87"/>
            <p:cNvSpPr>
              <a:spLocks/>
            </p:cNvSpPr>
            <p:nvPr/>
          </p:nvSpPr>
          <p:spPr bwMode="auto">
            <a:xfrm>
              <a:off x="2706" y="3668"/>
              <a:ext cx="126" cy="89"/>
            </a:xfrm>
            <a:custGeom>
              <a:avLst/>
              <a:gdLst>
                <a:gd name="T0" fmla="*/ 0 w 46"/>
                <a:gd name="T1" fmla="*/ 281 h 50"/>
                <a:gd name="T2" fmla="*/ 142 w 46"/>
                <a:gd name="T3" fmla="*/ 208 h 50"/>
                <a:gd name="T4" fmla="*/ 509 w 46"/>
                <a:gd name="T5" fmla="*/ 130 h 50"/>
                <a:gd name="T6" fmla="*/ 660 w 46"/>
                <a:gd name="T7" fmla="*/ 89 h 50"/>
                <a:gd name="T8" fmla="*/ 945 w 46"/>
                <a:gd name="T9" fmla="*/ 0 h 50"/>
                <a:gd name="T10" fmla="*/ 863 w 46"/>
                <a:gd name="T11" fmla="*/ 109 h 50"/>
                <a:gd name="T12" fmla="*/ 578 w 46"/>
                <a:gd name="T13" fmla="*/ 151 h 50"/>
                <a:gd name="T14" fmla="*/ 225 w 46"/>
                <a:gd name="T15" fmla="*/ 244 h 50"/>
                <a:gd name="T16" fmla="*/ 60 w 46"/>
                <a:gd name="T17" fmla="*/ 269 h 50"/>
                <a:gd name="T18" fmla="*/ 0 w 46"/>
                <a:gd name="T19" fmla="*/ 281 h 5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6"/>
                <a:gd name="T31" fmla="*/ 0 h 50"/>
                <a:gd name="T32" fmla="*/ 46 w 46"/>
                <a:gd name="T33" fmla="*/ 50 h 5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6" h="50">
                  <a:moveTo>
                    <a:pt x="0" y="50"/>
                  </a:moveTo>
                  <a:lnTo>
                    <a:pt x="7" y="37"/>
                  </a:lnTo>
                  <a:lnTo>
                    <a:pt x="25" y="23"/>
                  </a:lnTo>
                  <a:lnTo>
                    <a:pt x="32" y="16"/>
                  </a:lnTo>
                  <a:lnTo>
                    <a:pt x="46" y="0"/>
                  </a:lnTo>
                  <a:lnTo>
                    <a:pt x="42" y="19"/>
                  </a:lnTo>
                  <a:lnTo>
                    <a:pt x="28" y="27"/>
                  </a:lnTo>
                  <a:lnTo>
                    <a:pt x="11" y="43"/>
                  </a:lnTo>
                  <a:lnTo>
                    <a:pt x="3" y="48"/>
                  </a:lnTo>
                  <a:lnTo>
                    <a:pt x="0" y="50"/>
                  </a:lnTo>
                </a:path>
              </a:pathLst>
            </a:custGeom>
            <a:noFill/>
            <a:ln w="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id-ID" sz="2400">
                <a:latin typeface="Times New Roman" pitchFamily="18" charset="0"/>
              </a:endParaRPr>
            </a:p>
          </p:txBody>
        </p:sp>
        <p:sp>
          <p:nvSpPr>
            <p:cNvPr id="87" name="Freeform 88"/>
            <p:cNvSpPr>
              <a:spLocks/>
            </p:cNvSpPr>
            <p:nvPr/>
          </p:nvSpPr>
          <p:spPr bwMode="auto">
            <a:xfrm>
              <a:off x="2141" y="3322"/>
              <a:ext cx="379" cy="301"/>
            </a:xfrm>
            <a:custGeom>
              <a:avLst/>
              <a:gdLst>
                <a:gd name="T0" fmla="*/ 1554 w 138"/>
                <a:gd name="T1" fmla="*/ 942 h 169"/>
                <a:gd name="T2" fmla="*/ 1033 w 138"/>
                <a:gd name="T3" fmla="*/ 905 h 169"/>
                <a:gd name="T4" fmla="*/ 687 w 138"/>
                <a:gd name="T5" fmla="*/ 955 h 169"/>
                <a:gd name="T6" fmla="*/ 522 w 138"/>
                <a:gd name="T7" fmla="*/ 955 h 169"/>
                <a:gd name="T8" fmla="*/ 286 w 138"/>
                <a:gd name="T9" fmla="*/ 942 h 169"/>
                <a:gd name="T10" fmla="*/ 165 w 138"/>
                <a:gd name="T11" fmla="*/ 882 h 169"/>
                <a:gd name="T12" fmla="*/ 286 w 138"/>
                <a:gd name="T13" fmla="*/ 803 h 169"/>
                <a:gd name="T14" fmla="*/ 165 w 138"/>
                <a:gd name="T15" fmla="*/ 775 h 169"/>
                <a:gd name="T16" fmla="*/ 0 w 138"/>
                <a:gd name="T17" fmla="*/ 752 h 169"/>
                <a:gd name="T18" fmla="*/ 0 w 138"/>
                <a:gd name="T19" fmla="*/ 673 h 169"/>
                <a:gd name="T20" fmla="*/ 38 w 138"/>
                <a:gd name="T21" fmla="*/ 586 h 169"/>
                <a:gd name="T22" fmla="*/ 38 w 138"/>
                <a:gd name="T23" fmla="*/ 479 h 169"/>
                <a:gd name="T24" fmla="*/ 286 w 138"/>
                <a:gd name="T25" fmla="*/ 385 h 169"/>
                <a:gd name="T26" fmla="*/ 437 w 138"/>
                <a:gd name="T27" fmla="*/ 426 h 169"/>
                <a:gd name="T28" fmla="*/ 604 w 138"/>
                <a:gd name="T29" fmla="*/ 456 h 169"/>
                <a:gd name="T30" fmla="*/ 890 w 138"/>
                <a:gd name="T31" fmla="*/ 456 h 169"/>
                <a:gd name="T32" fmla="*/ 1283 w 138"/>
                <a:gd name="T33" fmla="*/ 349 h 169"/>
                <a:gd name="T34" fmla="*/ 1472 w 138"/>
                <a:gd name="T35" fmla="*/ 317 h 169"/>
                <a:gd name="T36" fmla="*/ 1675 w 138"/>
                <a:gd name="T37" fmla="*/ 244 h 169"/>
                <a:gd name="T38" fmla="*/ 1840 w 138"/>
                <a:gd name="T39" fmla="*/ 142 h 169"/>
                <a:gd name="T40" fmla="*/ 2074 w 138"/>
                <a:gd name="T41" fmla="*/ 45 h 169"/>
                <a:gd name="T42" fmla="*/ 2277 w 138"/>
                <a:gd name="T43" fmla="*/ 0 h 169"/>
                <a:gd name="T44" fmla="*/ 2422 w 138"/>
                <a:gd name="T45" fmla="*/ 0 h 169"/>
                <a:gd name="T46" fmla="*/ 2505 w 138"/>
                <a:gd name="T47" fmla="*/ 0 h 169"/>
                <a:gd name="T48" fmla="*/ 2587 w 138"/>
                <a:gd name="T49" fmla="*/ 114 h 169"/>
                <a:gd name="T50" fmla="*/ 2799 w 138"/>
                <a:gd name="T51" fmla="*/ 166 h 169"/>
                <a:gd name="T52" fmla="*/ 2859 w 138"/>
                <a:gd name="T53" fmla="*/ 244 h 169"/>
                <a:gd name="T54" fmla="*/ 2859 w 138"/>
                <a:gd name="T55" fmla="*/ 317 h 169"/>
                <a:gd name="T56" fmla="*/ 2505 w 138"/>
                <a:gd name="T57" fmla="*/ 399 h 169"/>
                <a:gd name="T58" fmla="*/ 2505 w 138"/>
                <a:gd name="T59" fmla="*/ 529 h 169"/>
                <a:gd name="T60" fmla="*/ 2277 w 138"/>
                <a:gd name="T61" fmla="*/ 609 h 169"/>
                <a:gd name="T62" fmla="*/ 2156 w 138"/>
                <a:gd name="T63" fmla="*/ 645 h 169"/>
                <a:gd name="T64" fmla="*/ 2074 w 138"/>
                <a:gd name="T65" fmla="*/ 775 h 169"/>
                <a:gd name="T66" fmla="*/ 2074 w 138"/>
                <a:gd name="T67" fmla="*/ 825 h 169"/>
                <a:gd name="T68" fmla="*/ 1909 w 138"/>
                <a:gd name="T69" fmla="*/ 942 h 169"/>
                <a:gd name="T70" fmla="*/ 1472 w 138"/>
                <a:gd name="T71" fmla="*/ 942 h 169"/>
                <a:gd name="T72" fmla="*/ 1554 w 138"/>
                <a:gd name="T73" fmla="*/ 942 h 16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38"/>
                <a:gd name="T112" fmla="*/ 0 h 169"/>
                <a:gd name="T113" fmla="*/ 138 w 138"/>
                <a:gd name="T114" fmla="*/ 169 h 16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38" h="169">
                  <a:moveTo>
                    <a:pt x="75" y="167"/>
                  </a:moveTo>
                  <a:lnTo>
                    <a:pt x="50" y="160"/>
                  </a:lnTo>
                  <a:lnTo>
                    <a:pt x="33" y="169"/>
                  </a:lnTo>
                  <a:lnTo>
                    <a:pt x="25" y="169"/>
                  </a:lnTo>
                  <a:lnTo>
                    <a:pt x="14" y="167"/>
                  </a:lnTo>
                  <a:lnTo>
                    <a:pt x="8" y="156"/>
                  </a:lnTo>
                  <a:lnTo>
                    <a:pt x="14" y="142"/>
                  </a:lnTo>
                  <a:lnTo>
                    <a:pt x="8" y="137"/>
                  </a:lnTo>
                  <a:lnTo>
                    <a:pt x="0" y="133"/>
                  </a:lnTo>
                  <a:lnTo>
                    <a:pt x="0" y="119"/>
                  </a:lnTo>
                  <a:lnTo>
                    <a:pt x="2" y="104"/>
                  </a:lnTo>
                  <a:lnTo>
                    <a:pt x="2" y="85"/>
                  </a:lnTo>
                  <a:lnTo>
                    <a:pt x="14" y="68"/>
                  </a:lnTo>
                  <a:lnTo>
                    <a:pt x="21" y="75"/>
                  </a:lnTo>
                  <a:lnTo>
                    <a:pt x="29" y="81"/>
                  </a:lnTo>
                  <a:lnTo>
                    <a:pt x="43" y="81"/>
                  </a:lnTo>
                  <a:lnTo>
                    <a:pt x="62" y="62"/>
                  </a:lnTo>
                  <a:lnTo>
                    <a:pt x="71" y="56"/>
                  </a:lnTo>
                  <a:lnTo>
                    <a:pt x="81" y="43"/>
                  </a:lnTo>
                  <a:lnTo>
                    <a:pt x="89" y="25"/>
                  </a:lnTo>
                  <a:lnTo>
                    <a:pt x="100" y="8"/>
                  </a:lnTo>
                  <a:lnTo>
                    <a:pt x="110" y="0"/>
                  </a:lnTo>
                  <a:lnTo>
                    <a:pt x="117" y="0"/>
                  </a:lnTo>
                  <a:lnTo>
                    <a:pt x="121" y="0"/>
                  </a:lnTo>
                  <a:lnTo>
                    <a:pt x="125" y="20"/>
                  </a:lnTo>
                  <a:lnTo>
                    <a:pt x="135" y="29"/>
                  </a:lnTo>
                  <a:lnTo>
                    <a:pt x="138" y="43"/>
                  </a:lnTo>
                  <a:lnTo>
                    <a:pt x="138" y="56"/>
                  </a:lnTo>
                  <a:lnTo>
                    <a:pt x="121" y="71"/>
                  </a:lnTo>
                  <a:lnTo>
                    <a:pt x="121" y="94"/>
                  </a:lnTo>
                  <a:lnTo>
                    <a:pt x="110" y="108"/>
                  </a:lnTo>
                  <a:lnTo>
                    <a:pt x="104" y="114"/>
                  </a:lnTo>
                  <a:lnTo>
                    <a:pt x="100" y="137"/>
                  </a:lnTo>
                  <a:lnTo>
                    <a:pt x="100" y="146"/>
                  </a:lnTo>
                  <a:lnTo>
                    <a:pt x="92" y="167"/>
                  </a:lnTo>
                  <a:lnTo>
                    <a:pt x="71" y="167"/>
                  </a:lnTo>
                  <a:lnTo>
                    <a:pt x="75" y="167"/>
                  </a:lnTo>
                  <a:close/>
                </a:path>
              </a:pathLst>
            </a:custGeom>
            <a:solidFill>
              <a:srgbClr val="E0E1E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id-ID" sz="2400">
                <a:latin typeface="Times New Roman" pitchFamily="18" charset="0"/>
              </a:endParaRPr>
            </a:p>
          </p:txBody>
        </p:sp>
        <p:sp>
          <p:nvSpPr>
            <p:cNvPr id="88" name="Freeform 89"/>
            <p:cNvSpPr>
              <a:spLocks/>
            </p:cNvSpPr>
            <p:nvPr/>
          </p:nvSpPr>
          <p:spPr bwMode="auto">
            <a:xfrm>
              <a:off x="2141" y="3322"/>
              <a:ext cx="379" cy="301"/>
            </a:xfrm>
            <a:custGeom>
              <a:avLst/>
              <a:gdLst>
                <a:gd name="T0" fmla="*/ 1554 w 138"/>
                <a:gd name="T1" fmla="*/ 942 h 169"/>
                <a:gd name="T2" fmla="*/ 1033 w 138"/>
                <a:gd name="T3" fmla="*/ 905 h 169"/>
                <a:gd name="T4" fmla="*/ 687 w 138"/>
                <a:gd name="T5" fmla="*/ 955 h 169"/>
                <a:gd name="T6" fmla="*/ 522 w 138"/>
                <a:gd name="T7" fmla="*/ 955 h 169"/>
                <a:gd name="T8" fmla="*/ 286 w 138"/>
                <a:gd name="T9" fmla="*/ 942 h 169"/>
                <a:gd name="T10" fmla="*/ 165 w 138"/>
                <a:gd name="T11" fmla="*/ 882 h 169"/>
                <a:gd name="T12" fmla="*/ 286 w 138"/>
                <a:gd name="T13" fmla="*/ 803 h 169"/>
                <a:gd name="T14" fmla="*/ 165 w 138"/>
                <a:gd name="T15" fmla="*/ 775 h 169"/>
                <a:gd name="T16" fmla="*/ 0 w 138"/>
                <a:gd name="T17" fmla="*/ 752 h 169"/>
                <a:gd name="T18" fmla="*/ 0 w 138"/>
                <a:gd name="T19" fmla="*/ 673 h 169"/>
                <a:gd name="T20" fmla="*/ 38 w 138"/>
                <a:gd name="T21" fmla="*/ 586 h 169"/>
                <a:gd name="T22" fmla="*/ 38 w 138"/>
                <a:gd name="T23" fmla="*/ 479 h 169"/>
                <a:gd name="T24" fmla="*/ 286 w 138"/>
                <a:gd name="T25" fmla="*/ 385 h 169"/>
                <a:gd name="T26" fmla="*/ 437 w 138"/>
                <a:gd name="T27" fmla="*/ 426 h 169"/>
                <a:gd name="T28" fmla="*/ 604 w 138"/>
                <a:gd name="T29" fmla="*/ 456 h 169"/>
                <a:gd name="T30" fmla="*/ 890 w 138"/>
                <a:gd name="T31" fmla="*/ 456 h 169"/>
                <a:gd name="T32" fmla="*/ 1283 w 138"/>
                <a:gd name="T33" fmla="*/ 349 h 169"/>
                <a:gd name="T34" fmla="*/ 1472 w 138"/>
                <a:gd name="T35" fmla="*/ 317 h 169"/>
                <a:gd name="T36" fmla="*/ 1675 w 138"/>
                <a:gd name="T37" fmla="*/ 244 h 169"/>
                <a:gd name="T38" fmla="*/ 1840 w 138"/>
                <a:gd name="T39" fmla="*/ 142 h 169"/>
                <a:gd name="T40" fmla="*/ 2074 w 138"/>
                <a:gd name="T41" fmla="*/ 45 h 169"/>
                <a:gd name="T42" fmla="*/ 2277 w 138"/>
                <a:gd name="T43" fmla="*/ 0 h 169"/>
                <a:gd name="T44" fmla="*/ 2422 w 138"/>
                <a:gd name="T45" fmla="*/ 0 h 169"/>
                <a:gd name="T46" fmla="*/ 2505 w 138"/>
                <a:gd name="T47" fmla="*/ 0 h 169"/>
                <a:gd name="T48" fmla="*/ 2587 w 138"/>
                <a:gd name="T49" fmla="*/ 114 h 169"/>
                <a:gd name="T50" fmla="*/ 2799 w 138"/>
                <a:gd name="T51" fmla="*/ 166 h 169"/>
                <a:gd name="T52" fmla="*/ 2859 w 138"/>
                <a:gd name="T53" fmla="*/ 244 h 169"/>
                <a:gd name="T54" fmla="*/ 2859 w 138"/>
                <a:gd name="T55" fmla="*/ 317 h 169"/>
                <a:gd name="T56" fmla="*/ 2505 w 138"/>
                <a:gd name="T57" fmla="*/ 399 h 169"/>
                <a:gd name="T58" fmla="*/ 2505 w 138"/>
                <a:gd name="T59" fmla="*/ 529 h 169"/>
                <a:gd name="T60" fmla="*/ 2277 w 138"/>
                <a:gd name="T61" fmla="*/ 609 h 169"/>
                <a:gd name="T62" fmla="*/ 2156 w 138"/>
                <a:gd name="T63" fmla="*/ 645 h 169"/>
                <a:gd name="T64" fmla="*/ 2074 w 138"/>
                <a:gd name="T65" fmla="*/ 775 h 169"/>
                <a:gd name="T66" fmla="*/ 2074 w 138"/>
                <a:gd name="T67" fmla="*/ 825 h 169"/>
                <a:gd name="T68" fmla="*/ 1909 w 138"/>
                <a:gd name="T69" fmla="*/ 942 h 169"/>
                <a:gd name="T70" fmla="*/ 1472 w 138"/>
                <a:gd name="T71" fmla="*/ 942 h 169"/>
                <a:gd name="T72" fmla="*/ 1554 w 138"/>
                <a:gd name="T73" fmla="*/ 942 h 16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38"/>
                <a:gd name="T112" fmla="*/ 0 h 169"/>
                <a:gd name="T113" fmla="*/ 138 w 138"/>
                <a:gd name="T114" fmla="*/ 169 h 16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38" h="169">
                  <a:moveTo>
                    <a:pt x="75" y="167"/>
                  </a:moveTo>
                  <a:lnTo>
                    <a:pt x="50" y="160"/>
                  </a:lnTo>
                  <a:lnTo>
                    <a:pt x="33" y="169"/>
                  </a:lnTo>
                  <a:lnTo>
                    <a:pt x="25" y="169"/>
                  </a:lnTo>
                  <a:lnTo>
                    <a:pt x="14" y="167"/>
                  </a:lnTo>
                  <a:lnTo>
                    <a:pt x="8" y="156"/>
                  </a:lnTo>
                  <a:lnTo>
                    <a:pt x="14" y="142"/>
                  </a:lnTo>
                  <a:lnTo>
                    <a:pt x="8" y="137"/>
                  </a:lnTo>
                  <a:lnTo>
                    <a:pt x="0" y="133"/>
                  </a:lnTo>
                  <a:lnTo>
                    <a:pt x="0" y="119"/>
                  </a:lnTo>
                  <a:lnTo>
                    <a:pt x="2" y="104"/>
                  </a:lnTo>
                  <a:lnTo>
                    <a:pt x="2" y="85"/>
                  </a:lnTo>
                  <a:lnTo>
                    <a:pt x="14" y="68"/>
                  </a:lnTo>
                  <a:lnTo>
                    <a:pt x="21" y="75"/>
                  </a:lnTo>
                  <a:lnTo>
                    <a:pt x="29" y="81"/>
                  </a:lnTo>
                  <a:lnTo>
                    <a:pt x="43" y="81"/>
                  </a:lnTo>
                  <a:lnTo>
                    <a:pt x="62" y="62"/>
                  </a:lnTo>
                  <a:lnTo>
                    <a:pt x="71" y="56"/>
                  </a:lnTo>
                  <a:lnTo>
                    <a:pt x="81" y="43"/>
                  </a:lnTo>
                  <a:lnTo>
                    <a:pt x="89" y="25"/>
                  </a:lnTo>
                  <a:lnTo>
                    <a:pt x="100" y="8"/>
                  </a:lnTo>
                  <a:lnTo>
                    <a:pt x="110" y="0"/>
                  </a:lnTo>
                  <a:lnTo>
                    <a:pt x="117" y="0"/>
                  </a:lnTo>
                  <a:lnTo>
                    <a:pt x="121" y="0"/>
                  </a:lnTo>
                  <a:lnTo>
                    <a:pt x="125" y="20"/>
                  </a:lnTo>
                  <a:lnTo>
                    <a:pt x="135" y="29"/>
                  </a:lnTo>
                  <a:lnTo>
                    <a:pt x="138" y="43"/>
                  </a:lnTo>
                  <a:lnTo>
                    <a:pt x="138" y="56"/>
                  </a:lnTo>
                  <a:lnTo>
                    <a:pt x="121" y="71"/>
                  </a:lnTo>
                  <a:lnTo>
                    <a:pt x="121" y="94"/>
                  </a:lnTo>
                  <a:lnTo>
                    <a:pt x="110" y="108"/>
                  </a:lnTo>
                  <a:lnTo>
                    <a:pt x="104" y="114"/>
                  </a:lnTo>
                  <a:lnTo>
                    <a:pt x="100" y="137"/>
                  </a:lnTo>
                  <a:lnTo>
                    <a:pt x="100" y="146"/>
                  </a:lnTo>
                  <a:lnTo>
                    <a:pt x="92" y="167"/>
                  </a:lnTo>
                  <a:lnTo>
                    <a:pt x="71" y="167"/>
                  </a:lnTo>
                  <a:lnTo>
                    <a:pt x="75" y="167"/>
                  </a:lnTo>
                  <a:close/>
                </a:path>
              </a:pathLst>
            </a:custGeom>
            <a:solidFill>
              <a:srgbClr val="DED7CD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id-ID" sz="2400">
                <a:latin typeface="Times New Roman" pitchFamily="18" charset="0"/>
              </a:endParaRPr>
            </a:p>
          </p:txBody>
        </p:sp>
        <p:sp>
          <p:nvSpPr>
            <p:cNvPr id="89" name="Freeform 90"/>
            <p:cNvSpPr>
              <a:spLocks/>
            </p:cNvSpPr>
            <p:nvPr/>
          </p:nvSpPr>
          <p:spPr bwMode="auto">
            <a:xfrm>
              <a:off x="2141" y="3322"/>
              <a:ext cx="379" cy="301"/>
            </a:xfrm>
            <a:custGeom>
              <a:avLst/>
              <a:gdLst>
                <a:gd name="T0" fmla="*/ 1554 w 138"/>
                <a:gd name="T1" fmla="*/ 942 h 169"/>
                <a:gd name="T2" fmla="*/ 1033 w 138"/>
                <a:gd name="T3" fmla="*/ 905 h 169"/>
                <a:gd name="T4" fmla="*/ 687 w 138"/>
                <a:gd name="T5" fmla="*/ 955 h 169"/>
                <a:gd name="T6" fmla="*/ 522 w 138"/>
                <a:gd name="T7" fmla="*/ 955 h 169"/>
                <a:gd name="T8" fmla="*/ 286 w 138"/>
                <a:gd name="T9" fmla="*/ 942 h 169"/>
                <a:gd name="T10" fmla="*/ 165 w 138"/>
                <a:gd name="T11" fmla="*/ 882 h 169"/>
                <a:gd name="T12" fmla="*/ 286 w 138"/>
                <a:gd name="T13" fmla="*/ 803 h 169"/>
                <a:gd name="T14" fmla="*/ 165 w 138"/>
                <a:gd name="T15" fmla="*/ 775 h 169"/>
                <a:gd name="T16" fmla="*/ 0 w 138"/>
                <a:gd name="T17" fmla="*/ 752 h 169"/>
                <a:gd name="T18" fmla="*/ 0 w 138"/>
                <a:gd name="T19" fmla="*/ 673 h 169"/>
                <a:gd name="T20" fmla="*/ 38 w 138"/>
                <a:gd name="T21" fmla="*/ 586 h 169"/>
                <a:gd name="T22" fmla="*/ 38 w 138"/>
                <a:gd name="T23" fmla="*/ 479 h 169"/>
                <a:gd name="T24" fmla="*/ 286 w 138"/>
                <a:gd name="T25" fmla="*/ 385 h 169"/>
                <a:gd name="T26" fmla="*/ 437 w 138"/>
                <a:gd name="T27" fmla="*/ 426 h 169"/>
                <a:gd name="T28" fmla="*/ 604 w 138"/>
                <a:gd name="T29" fmla="*/ 456 h 169"/>
                <a:gd name="T30" fmla="*/ 890 w 138"/>
                <a:gd name="T31" fmla="*/ 456 h 169"/>
                <a:gd name="T32" fmla="*/ 1283 w 138"/>
                <a:gd name="T33" fmla="*/ 349 h 169"/>
                <a:gd name="T34" fmla="*/ 1472 w 138"/>
                <a:gd name="T35" fmla="*/ 317 h 169"/>
                <a:gd name="T36" fmla="*/ 1675 w 138"/>
                <a:gd name="T37" fmla="*/ 244 h 169"/>
                <a:gd name="T38" fmla="*/ 1840 w 138"/>
                <a:gd name="T39" fmla="*/ 142 h 169"/>
                <a:gd name="T40" fmla="*/ 2074 w 138"/>
                <a:gd name="T41" fmla="*/ 45 h 169"/>
                <a:gd name="T42" fmla="*/ 2277 w 138"/>
                <a:gd name="T43" fmla="*/ 0 h 169"/>
                <a:gd name="T44" fmla="*/ 2422 w 138"/>
                <a:gd name="T45" fmla="*/ 0 h 169"/>
                <a:gd name="T46" fmla="*/ 2505 w 138"/>
                <a:gd name="T47" fmla="*/ 0 h 169"/>
                <a:gd name="T48" fmla="*/ 2587 w 138"/>
                <a:gd name="T49" fmla="*/ 114 h 169"/>
                <a:gd name="T50" fmla="*/ 2799 w 138"/>
                <a:gd name="T51" fmla="*/ 166 h 169"/>
                <a:gd name="T52" fmla="*/ 2859 w 138"/>
                <a:gd name="T53" fmla="*/ 244 h 169"/>
                <a:gd name="T54" fmla="*/ 2859 w 138"/>
                <a:gd name="T55" fmla="*/ 317 h 169"/>
                <a:gd name="T56" fmla="*/ 2505 w 138"/>
                <a:gd name="T57" fmla="*/ 399 h 169"/>
                <a:gd name="T58" fmla="*/ 2505 w 138"/>
                <a:gd name="T59" fmla="*/ 529 h 169"/>
                <a:gd name="T60" fmla="*/ 2277 w 138"/>
                <a:gd name="T61" fmla="*/ 609 h 169"/>
                <a:gd name="T62" fmla="*/ 2156 w 138"/>
                <a:gd name="T63" fmla="*/ 645 h 169"/>
                <a:gd name="T64" fmla="*/ 2074 w 138"/>
                <a:gd name="T65" fmla="*/ 775 h 169"/>
                <a:gd name="T66" fmla="*/ 2074 w 138"/>
                <a:gd name="T67" fmla="*/ 825 h 169"/>
                <a:gd name="T68" fmla="*/ 1909 w 138"/>
                <a:gd name="T69" fmla="*/ 942 h 169"/>
                <a:gd name="T70" fmla="*/ 1472 w 138"/>
                <a:gd name="T71" fmla="*/ 942 h 169"/>
                <a:gd name="T72" fmla="*/ 1554 w 138"/>
                <a:gd name="T73" fmla="*/ 942 h 16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38"/>
                <a:gd name="T112" fmla="*/ 0 h 169"/>
                <a:gd name="T113" fmla="*/ 138 w 138"/>
                <a:gd name="T114" fmla="*/ 169 h 16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38" h="169">
                  <a:moveTo>
                    <a:pt x="75" y="167"/>
                  </a:moveTo>
                  <a:lnTo>
                    <a:pt x="50" y="160"/>
                  </a:lnTo>
                  <a:lnTo>
                    <a:pt x="33" y="169"/>
                  </a:lnTo>
                  <a:lnTo>
                    <a:pt x="25" y="169"/>
                  </a:lnTo>
                  <a:lnTo>
                    <a:pt x="14" y="167"/>
                  </a:lnTo>
                  <a:lnTo>
                    <a:pt x="8" y="156"/>
                  </a:lnTo>
                  <a:lnTo>
                    <a:pt x="14" y="142"/>
                  </a:lnTo>
                  <a:lnTo>
                    <a:pt x="8" y="137"/>
                  </a:lnTo>
                  <a:lnTo>
                    <a:pt x="0" y="133"/>
                  </a:lnTo>
                  <a:lnTo>
                    <a:pt x="0" y="119"/>
                  </a:lnTo>
                  <a:lnTo>
                    <a:pt x="2" y="104"/>
                  </a:lnTo>
                  <a:lnTo>
                    <a:pt x="2" y="85"/>
                  </a:lnTo>
                  <a:lnTo>
                    <a:pt x="14" y="68"/>
                  </a:lnTo>
                  <a:lnTo>
                    <a:pt x="21" y="75"/>
                  </a:lnTo>
                  <a:lnTo>
                    <a:pt x="29" y="81"/>
                  </a:lnTo>
                  <a:lnTo>
                    <a:pt x="43" y="81"/>
                  </a:lnTo>
                  <a:lnTo>
                    <a:pt x="62" y="62"/>
                  </a:lnTo>
                  <a:lnTo>
                    <a:pt x="71" y="56"/>
                  </a:lnTo>
                  <a:lnTo>
                    <a:pt x="81" y="43"/>
                  </a:lnTo>
                  <a:lnTo>
                    <a:pt x="89" y="25"/>
                  </a:lnTo>
                  <a:lnTo>
                    <a:pt x="100" y="8"/>
                  </a:lnTo>
                  <a:lnTo>
                    <a:pt x="110" y="0"/>
                  </a:lnTo>
                  <a:lnTo>
                    <a:pt x="117" y="0"/>
                  </a:lnTo>
                  <a:lnTo>
                    <a:pt x="121" y="0"/>
                  </a:lnTo>
                  <a:lnTo>
                    <a:pt x="125" y="20"/>
                  </a:lnTo>
                  <a:lnTo>
                    <a:pt x="135" y="29"/>
                  </a:lnTo>
                  <a:lnTo>
                    <a:pt x="138" y="43"/>
                  </a:lnTo>
                  <a:lnTo>
                    <a:pt x="138" y="56"/>
                  </a:lnTo>
                  <a:lnTo>
                    <a:pt x="121" y="71"/>
                  </a:lnTo>
                  <a:lnTo>
                    <a:pt x="121" y="94"/>
                  </a:lnTo>
                  <a:lnTo>
                    <a:pt x="110" y="108"/>
                  </a:lnTo>
                  <a:lnTo>
                    <a:pt x="104" y="114"/>
                  </a:lnTo>
                  <a:lnTo>
                    <a:pt x="100" y="137"/>
                  </a:lnTo>
                  <a:lnTo>
                    <a:pt x="100" y="146"/>
                  </a:lnTo>
                  <a:lnTo>
                    <a:pt x="92" y="167"/>
                  </a:lnTo>
                  <a:lnTo>
                    <a:pt x="71" y="167"/>
                  </a:lnTo>
                  <a:lnTo>
                    <a:pt x="75" y="167"/>
                  </a:lnTo>
                </a:path>
              </a:pathLst>
            </a:custGeom>
            <a:solidFill>
              <a:schemeClr val="folHlink"/>
            </a:solidFill>
            <a:ln w="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id-ID" sz="2400">
                <a:latin typeface="Times New Roman" pitchFamily="18" charset="0"/>
              </a:endParaRPr>
            </a:p>
          </p:txBody>
        </p:sp>
        <p:sp>
          <p:nvSpPr>
            <p:cNvPr id="90" name="Freeform 91"/>
            <p:cNvSpPr>
              <a:spLocks/>
            </p:cNvSpPr>
            <p:nvPr/>
          </p:nvSpPr>
          <p:spPr bwMode="auto">
            <a:xfrm>
              <a:off x="2541" y="3374"/>
              <a:ext cx="252" cy="285"/>
            </a:xfrm>
            <a:custGeom>
              <a:avLst/>
              <a:gdLst>
                <a:gd name="T0" fmla="*/ 863 w 92"/>
                <a:gd name="T1" fmla="*/ 609 h 160"/>
                <a:gd name="T2" fmla="*/ 720 w 92"/>
                <a:gd name="T3" fmla="*/ 588 h 160"/>
                <a:gd name="T4" fmla="*/ 436 w 92"/>
                <a:gd name="T5" fmla="*/ 659 h 160"/>
                <a:gd name="T6" fmla="*/ 436 w 92"/>
                <a:gd name="T7" fmla="*/ 791 h 160"/>
                <a:gd name="T8" fmla="*/ 436 w 92"/>
                <a:gd name="T9" fmla="*/ 905 h 160"/>
                <a:gd name="T10" fmla="*/ 203 w 92"/>
                <a:gd name="T11" fmla="*/ 905 h 160"/>
                <a:gd name="T12" fmla="*/ 0 w 92"/>
                <a:gd name="T13" fmla="*/ 780 h 160"/>
                <a:gd name="T14" fmla="*/ 121 w 92"/>
                <a:gd name="T15" fmla="*/ 638 h 160"/>
                <a:gd name="T16" fmla="*/ 121 w 92"/>
                <a:gd name="T17" fmla="*/ 529 h 160"/>
                <a:gd name="T18" fmla="*/ 203 w 92"/>
                <a:gd name="T19" fmla="*/ 399 h 160"/>
                <a:gd name="T20" fmla="*/ 353 w 92"/>
                <a:gd name="T21" fmla="*/ 260 h 160"/>
                <a:gd name="T22" fmla="*/ 638 w 92"/>
                <a:gd name="T23" fmla="*/ 130 h 160"/>
                <a:gd name="T24" fmla="*/ 803 w 92"/>
                <a:gd name="T25" fmla="*/ 109 h 160"/>
                <a:gd name="T26" fmla="*/ 1148 w 92"/>
                <a:gd name="T27" fmla="*/ 109 h 160"/>
                <a:gd name="T28" fmla="*/ 1748 w 92"/>
                <a:gd name="T29" fmla="*/ 57 h 160"/>
                <a:gd name="T30" fmla="*/ 1890 w 92"/>
                <a:gd name="T31" fmla="*/ 0 h 160"/>
                <a:gd name="T32" fmla="*/ 1454 w 92"/>
                <a:gd name="T33" fmla="*/ 187 h 160"/>
                <a:gd name="T34" fmla="*/ 1148 w 92"/>
                <a:gd name="T35" fmla="*/ 239 h 160"/>
                <a:gd name="T36" fmla="*/ 945 w 92"/>
                <a:gd name="T37" fmla="*/ 296 h 160"/>
                <a:gd name="T38" fmla="*/ 1381 w 92"/>
                <a:gd name="T39" fmla="*/ 317 h 160"/>
                <a:gd name="T40" fmla="*/ 1583 w 92"/>
                <a:gd name="T41" fmla="*/ 260 h 160"/>
                <a:gd name="T42" fmla="*/ 1298 w 92"/>
                <a:gd name="T43" fmla="*/ 426 h 160"/>
                <a:gd name="T44" fmla="*/ 1298 w 92"/>
                <a:gd name="T45" fmla="*/ 479 h 160"/>
                <a:gd name="T46" fmla="*/ 1298 w 92"/>
                <a:gd name="T47" fmla="*/ 556 h 160"/>
                <a:gd name="T48" fmla="*/ 1027 w 92"/>
                <a:gd name="T49" fmla="*/ 609 h 160"/>
                <a:gd name="T50" fmla="*/ 863 w 92"/>
                <a:gd name="T51" fmla="*/ 609 h 16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92"/>
                <a:gd name="T79" fmla="*/ 0 h 160"/>
                <a:gd name="T80" fmla="*/ 92 w 92"/>
                <a:gd name="T81" fmla="*/ 160 h 16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92" h="160">
                  <a:moveTo>
                    <a:pt x="42" y="108"/>
                  </a:moveTo>
                  <a:lnTo>
                    <a:pt x="35" y="104"/>
                  </a:lnTo>
                  <a:lnTo>
                    <a:pt x="21" y="117"/>
                  </a:lnTo>
                  <a:lnTo>
                    <a:pt x="21" y="140"/>
                  </a:lnTo>
                  <a:lnTo>
                    <a:pt x="21" y="160"/>
                  </a:lnTo>
                  <a:lnTo>
                    <a:pt x="10" y="160"/>
                  </a:lnTo>
                  <a:lnTo>
                    <a:pt x="0" y="138"/>
                  </a:lnTo>
                  <a:lnTo>
                    <a:pt x="6" y="113"/>
                  </a:lnTo>
                  <a:lnTo>
                    <a:pt x="6" y="94"/>
                  </a:lnTo>
                  <a:lnTo>
                    <a:pt x="10" y="71"/>
                  </a:lnTo>
                  <a:lnTo>
                    <a:pt x="17" y="46"/>
                  </a:lnTo>
                  <a:lnTo>
                    <a:pt x="31" y="23"/>
                  </a:lnTo>
                  <a:lnTo>
                    <a:pt x="39" y="19"/>
                  </a:lnTo>
                  <a:lnTo>
                    <a:pt x="56" y="19"/>
                  </a:lnTo>
                  <a:lnTo>
                    <a:pt x="85" y="10"/>
                  </a:lnTo>
                  <a:lnTo>
                    <a:pt x="92" y="0"/>
                  </a:lnTo>
                  <a:lnTo>
                    <a:pt x="71" y="33"/>
                  </a:lnTo>
                  <a:lnTo>
                    <a:pt x="56" y="42"/>
                  </a:lnTo>
                  <a:lnTo>
                    <a:pt x="46" y="52"/>
                  </a:lnTo>
                  <a:lnTo>
                    <a:pt x="67" y="56"/>
                  </a:lnTo>
                  <a:lnTo>
                    <a:pt x="77" y="46"/>
                  </a:lnTo>
                  <a:lnTo>
                    <a:pt x="63" y="75"/>
                  </a:lnTo>
                  <a:lnTo>
                    <a:pt x="63" y="85"/>
                  </a:lnTo>
                  <a:lnTo>
                    <a:pt x="63" y="98"/>
                  </a:lnTo>
                  <a:lnTo>
                    <a:pt x="50" y="108"/>
                  </a:lnTo>
                  <a:lnTo>
                    <a:pt x="42" y="108"/>
                  </a:lnTo>
                  <a:close/>
                </a:path>
              </a:pathLst>
            </a:custGeom>
            <a:solidFill>
              <a:srgbClr val="E0E1E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id-ID" sz="2400">
                <a:latin typeface="Times New Roman" pitchFamily="18" charset="0"/>
              </a:endParaRPr>
            </a:p>
          </p:txBody>
        </p:sp>
        <p:sp>
          <p:nvSpPr>
            <p:cNvPr id="91" name="Freeform 92"/>
            <p:cNvSpPr>
              <a:spLocks/>
            </p:cNvSpPr>
            <p:nvPr/>
          </p:nvSpPr>
          <p:spPr bwMode="auto">
            <a:xfrm>
              <a:off x="2541" y="3374"/>
              <a:ext cx="252" cy="285"/>
            </a:xfrm>
            <a:custGeom>
              <a:avLst/>
              <a:gdLst>
                <a:gd name="T0" fmla="*/ 863 w 92"/>
                <a:gd name="T1" fmla="*/ 609 h 160"/>
                <a:gd name="T2" fmla="*/ 720 w 92"/>
                <a:gd name="T3" fmla="*/ 588 h 160"/>
                <a:gd name="T4" fmla="*/ 436 w 92"/>
                <a:gd name="T5" fmla="*/ 659 h 160"/>
                <a:gd name="T6" fmla="*/ 436 w 92"/>
                <a:gd name="T7" fmla="*/ 791 h 160"/>
                <a:gd name="T8" fmla="*/ 436 w 92"/>
                <a:gd name="T9" fmla="*/ 905 h 160"/>
                <a:gd name="T10" fmla="*/ 203 w 92"/>
                <a:gd name="T11" fmla="*/ 905 h 160"/>
                <a:gd name="T12" fmla="*/ 0 w 92"/>
                <a:gd name="T13" fmla="*/ 780 h 160"/>
                <a:gd name="T14" fmla="*/ 121 w 92"/>
                <a:gd name="T15" fmla="*/ 638 h 160"/>
                <a:gd name="T16" fmla="*/ 121 w 92"/>
                <a:gd name="T17" fmla="*/ 529 h 160"/>
                <a:gd name="T18" fmla="*/ 203 w 92"/>
                <a:gd name="T19" fmla="*/ 399 h 160"/>
                <a:gd name="T20" fmla="*/ 353 w 92"/>
                <a:gd name="T21" fmla="*/ 260 h 160"/>
                <a:gd name="T22" fmla="*/ 638 w 92"/>
                <a:gd name="T23" fmla="*/ 130 h 160"/>
                <a:gd name="T24" fmla="*/ 803 w 92"/>
                <a:gd name="T25" fmla="*/ 109 h 160"/>
                <a:gd name="T26" fmla="*/ 1148 w 92"/>
                <a:gd name="T27" fmla="*/ 109 h 160"/>
                <a:gd name="T28" fmla="*/ 1748 w 92"/>
                <a:gd name="T29" fmla="*/ 57 h 160"/>
                <a:gd name="T30" fmla="*/ 1890 w 92"/>
                <a:gd name="T31" fmla="*/ 0 h 160"/>
                <a:gd name="T32" fmla="*/ 1454 w 92"/>
                <a:gd name="T33" fmla="*/ 187 h 160"/>
                <a:gd name="T34" fmla="*/ 1148 w 92"/>
                <a:gd name="T35" fmla="*/ 239 h 160"/>
                <a:gd name="T36" fmla="*/ 945 w 92"/>
                <a:gd name="T37" fmla="*/ 296 h 160"/>
                <a:gd name="T38" fmla="*/ 1381 w 92"/>
                <a:gd name="T39" fmla="*/ 317 h 160"/>
                <a:gd name="T40" fmla="*/ 1583 w 92"/>
                <a:gd name="T41" fmla="*/ 260 h 160"/>
                <a:gd name="T42" fmla="*/ 1298 w 92"/>
                <a:gd name="T43" fmla="*/ 426 h 160"/>
                <a:gd name="T44" fmla="*/ 1298 w 92"/>
                <a:gd name="T45" fmla="*/ 479 h 160"/>
                <a:gd name="T46" fmla="*/ 1298 w 92"/>
                <a:gd name="T47" fmla="*/ 556 h 160"/>
                <a:gd name="T48" fmla="*/ 1027 w 92"/>
                <a:gd name="T49" fmla="*/ 609 h 160"/>
                <a:gd name="T50" fmla="*/ 863 w 92"/>
                <a:gd name="T51" fmla="*/ 609 h 16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92"/>
                <a:gd name="T79" fmla="*/ 0 h 160"/>
                <a:gd name="T80" fmla="*/ 92 w 92"/>
                <a:gd name="T81" fmla="*/ 160 h 16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92" h="160">
                  <a:moveTo>
                    <a:pt x="42" y="108"/>
                  </a:moveTo>
                  <a:lnTo>
                    <a:pt x="35" y="104"/>
                  </a:lnTo>
                  <a:lnTo>
                    <a:pt x="21" y="117"/>
                  </a:lnTo>
                  <a:lnTo>
                    <a:pt x="21" y="140"/>
                  </a:lnTo>
                  <a:lnTo>
                    <a:pt x="21" y="160"/>
                  </a:lnTo>
                  <a:lnTo>
                    <a:pt x="10" y="160"/>
                  </a:lnTo>
                  <a:lnTo>
                    <a:pt x="0" y="138"/>
                  </a:lnTo>
                  <a:lnTo>
                    <a:pt x="6" y="113"/>
                  </a:lnTo>
                  <a:lnTo>
                    <a:pt x="6" y="94"/>
                  </a:lnTo>
                  <a:lnTo>
                    <a:pt x="10" y="71"/>
                  </a:lnTo>
                  <a:lnTo>
                    <a:pt x="17" y="46"/>
                  </a:lnTo>
                  <a:lnTo>
                    <a:pt x="31" y="23"/>
                  </a:lnTo>
                  <a:lnTo>
                    <a:pt x="39" y="19"/>
                  </a:lnTo>
                  <a:lnTo>
                    <a:pt x="56" y="19"/>
                  </a:lnTo>
                  <a:lnTo>
                    <a:pt x="85" y="10"/>
                  </a:lnTo>
                  <a:lnTo>
                    <a:pt x="92" y="0"/>
                  </a:lnTo>
                  <a:lnTo>
                    <a:pt x="71" y="33"/>
                  </a:lnTo>
                  <a:lnTo>
                    <a:pt x="56" y="42"/>
                  </a:lnTo>
                  <a:lnTo>
                    <a:pt x="46" y="52"/>
                  </a:lnTo>
                  <a:lnTo>
                    <a:pt x="67" y="56"/>
                  </a:lnTo>
                  <a:lnTo>
                    <a:pt x="77" y="46"/>
                  </a:lnTo>
                  <a:lnTo>
                    <a:pt x="63" y="75"/>
                  </a:lnTo>
                  <a:lnTo>
                    <a:pt x="63" y="85"/>
                  </a:lnTo>
                  <a:lnTo>
                    <a:pt x="63" y="98"/>
                  </a:lnTo>
                  <a:lnTo>
                    <a:pt x="50" y="108"/>
                  </a:lnTo>
                  <a:lnTo>
                    <a:pt x="42" y="108"/>
                  </a:lnTo>
                  <a:close/>
                </a:path>
              </a:pathLst>
            </a:custGeom>
            <a:solidFill>
              <a:srgbClr val="DED7CD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id-ID" sz="2400">
                <a:latin typeface="Times New Roman" pitchFamily="18" charset="0"/>
              </a:endParaRPr>
            </a:p>
          </p:txBody>
        </p:sp>
        <p:sp>
          <p:nvSpPr>
            <p:cNvPr id="92" name="Freeform 93"/>
            <p:cNvSpPr>
              <a:spLocks/>
            </p:cNvSpPr>
            <p:nvPr/>
          </p:nvSpPr>
          <p:spPr bwMode="auto">
            <a:xfrm>
              <a:off x="2541" y="3374"/>
              <a:ext cx="252" cy="285"/>
            </a:xfrm>
            <a:custGeom>
              <a:avLst/>
              <a:gdLst>
                <a:gd name="T0" fmla="*/ 863 w 92"/>
                <a:gd name="T1" fmla="*/ 609 h 160"/>
                <a:gd name="T2" fmla="*/ 720 w 92"/>
                <a:gd name="T3" fmla="*/ 588 h 160"/>
                <a:gd name="T4" fmla="*/ 436 w 92"/>
                <a:gd name="T5" fmla="*/ 659 h 160"/>
                <a:gd name="T6" fmla="*/ 436 w 92"/>
                <a:gd name="T7" fmla="*/ 791 h 160"/>
                <a:gd name="T8" fmla="*/ 436 w 92"/>
                <a:gd name="T9" fmla="*/ 905 h 160"/>
                <a:gd name="T10" fmla="*/ 203 w 92"/>
                <a:gd name="T11" fmla="*/ 905 h 160"/>
                <a:gd name="T12" fmla="*/ 0 w 92"/>
                <a:gd name="T13" fmla="*/ 780 h 160"/>
                <a:gd name="T14" fmla="*/ 121 w 92"/>
                <a:gd name="T15" fmla="*/ 638 h 160"/>
                <a:gd name="T16" fmla="*/ 121 w 92"/>
                <a:gd name="T17" fmla="*/ 529 h 160"/>
                <a:gd name="T18" fmla="*/ 203 w 92"/>
                <a:gd name="T19" fmla="*/ 399 h 160"/>
                <a:gd name="T20" fmla="*/ 353 w 92"/>
                <a:gd name="T21" fmla="*/ 260 h 160"/>
                <a:gd name="T22" fmla="*/ 638 w 92"/>
                <a:gd name="T23" fmla="*/ 130 h 160"/>
                <a:gd name="T24" fmla="*/ 803 w 92"/>
                <a:gd name="T25" fmla="*/ 109 h 160"/>
                <a:gd name="T26" fmla="*/ 1148 w 92"/>
                <a:gd name="T27" fmla="*/ 109 h 160"/>
                <a:gd name="T28" fmla="*/ 1748 w 92"/>
                <a:gd name="T29" fmla="*/ 57 h 160"/>
                <a:gd name="T30" fmla="*/ 1890 w 92"/>
                <a:gd name="T31" fmla="*/ 0 h 160"/>
                <a:gd name="T32" fmla="*/ 1454 w 92"/>
                <a:gd name="T33" fmla="*/ 187 h 160"/>
                <a:gd name="T34" fmla="*/ 1148 w 92"/>
                <a:gd name="T35" fmla="*/ 239 h 160"/>
                <a:gd name="T36" fmla="*/ 945 w 92"/>
                <a:gd name="T37" fmla="*/ 296 h 160"/>
                <a:gd name="T38" fmla="*/ 1381 w 92"/>
                <a:gd name="T39" fmla="*/ 317 h 160"/>
                <a:gd name="T40" fmla="*/ 1583 w 92"/>
                <a:gd name="T41" fmla="*/ 260 h 160"/>
                <a:gd name="T42" fmla="*/ 1298 w 92"/>
                <a:gd name="T43" fmla="*/ 426 h 160"/>
                <a:gd name="T44" fmla="*/ 1298 w 92"/>
                <a:gd name="T45" fmla="*/ 479 h 160"/>
                <a:gd name="T46" fmla="*/ 1298 w 92"/>
                <a:gd name="T47" fmla="*/ 556 h 160"/>
                <a:gd name="T48" fmla="*/ 1027 w 92"/>
                <a:gd name="T49" fmla="*/ 609 h 160"/>
                <a:gd name="T50" fmla="*/ 863 w 92"/>
                <a:gd name="T51" fmla="*/ 609 h 16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92"/>
                <a:gd name="T79" fmla="*/ 0 h 160"/>
                <a:gd name="T80" fmla="*/ 92 w 92"/>
                <a:gd name="T81" fmla="*/ 160 h 16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92" h="160">
                  <a:moveTo>
                    <a:pt x="42" y="108"/>
                  </a:moveTo>
                  <a:lnTo>
                    <a:pt x="35" y="104"/>
                  </a:lnTo>
                  <a:lnTo>
                    <a:pt x="21" y="117"/>
                  </a:lnTo>
                  <a:lnTo>
                    <a:pt x="21" y="140"/>
                  </a:lnTo>
                  <a:lnTo>
                    <a:pt x="21" y="160"/>
                  </a:lnTo>
                  <a:lnTo>
                    <a:pt x="10" y="160"/>
                  </a:lnTo>
                  <a:lnTo>
                    <a:pt x="0" y="138"/>
                  </a:lnTo>
                  <a:lnTo>
                    <a:pt x="6" y="113"/>
                  </a:lnTo>
                  <a:lnTo>
                    <a:pt x="6" y="94"/>
                  </a:lnTo>
                  <a:lnTo>
                    <a:pt x="10" y="71"/>
                  </a:lnTo>
                  <a:lnTo>
                    <a:pt x="17" y="46"/>
                  </a:lnTo>
                  <a:lnTo>
                    <a:pt x="31" y="23"/>
                  </a:lnTo>
                  <a:lnTo>
                    <a:pt x="39" y="19"/>
                  </a:lnTo>
                  <a:lnTo>
                    <a:pt x="56" y="19"/>
                  </a:lnTo>
                  <a:lnTo>
                    <a:pt x="85" y="10"/>
                  </a:lnTo>
                  <a:lnTo>
                    <a:pt x="92" y="0"/>
                  </a:lnTo>
                  <a:lnTo>
                    <a:pt x="71" y="33"/>
                  </a:lnTo>
                  <a:lnTo>
                    <a:pt x="56" y="42"/>
                  </a:lnTo>
                  <a:lnTo>
                    <a:pt x="46" y="52"/>
                  </a:lnTo>
                  <a:lnTo>
                    <a:pt x="67" y="56"/>
                  </a:lnTo>
                  <a:lnTo>
                    <a:pt x="77" y="46"/>
                  </a:lnTo>
                  <a:lnTo>
                    <a:pt x="63" y="75"/>
                  </a:lnTo>
                  <a:lnTo>
                    <a:pt x="63" y="85"/>
                  </a:lnTo>
                  <a:lnTo>
                    <a:pt x="63" y="98"/>
                  </a:lnTo>
                  <a:lnTo>
                    <a:pt x="50" y="108"/>
                  </a:lnTo>
                  <a:lnTo>
                    <a:pt x="42" y="108"/>
                  </a:lnTo>
                </a:path>
              </a:pathLst>
            </a:custGeom>
            <a:solidFill>
              <a:schemeClr val="folHlink"/>
            </a:solidFill>
            <a:ln w="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id-ID" sz="2400">
                <a:latin typeface="Times New Roman" pitchFamily="18" charset="0"/>
              </a:endParaRPr>
            </a:p>
          </p:txBody>
        </p:sp>
        <p:sp>
          <p:nvSpPr>
            <p:cNvPr id="93" name="Freeform 94"/>
            <p:cNvSpPr>
              <a:spLocks/>
            </p:cNvSpPr>
            <p:nvPr/>
          </p:nvSpPr>
          <p:spPr bwMode="auto">
            <a:xfrm>
              <a:off x="2843" y="3501"/>
              <a:ext cx="8" cy="24"/>
            </a:xfrm>
            <a:custGeom>
              <a:avLst/>
              <a:gdLst>
                <a:gd name="T0" fmla="*/ 56 w 3"/>
                <a:gd name="T1" fmla="*/ 0 h 14"/>
                <a:gd name="T2" fmla="*/ 0 w 3"/>
                <a:gd name="T3" fmla="*/ 41 h 14"/>
                <a:gd name="T4" fmla="*/ 0 w 3"/>
                <a:gd name="T5" fmla="*/ 70 h 14"/>
                <a:gd name="T6" fmla="*/ 56 w 3"/>
                <a:gd name="T7" fmla="*/ 41 h 14"/>
                <a:gd name="T8" fmla="*/ 56 w 3"/>
                <a:gd name="T9" fmla="*/ 21 h 14"/>
                <a:gd name="T10" fmla="*/ 56 w 3"/>
                <a:gd name="T11" fmla="*/ 0 h 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"/>
                <a:gd name="T19" fmla="*/ 0 h 14"/>
                <a:gd name="T20" fmla="*/ 3 w 3"/>
                <a:gd name="T21" fmla="*/ 14 h 1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" h="14">
                  <a:moveTo>
                    <a:pt x="3" y="0"/>
                  </a:moveTo>
                  <a:lnTo>
                    <a:pt x="0" y="8"/>
                  </a:lnTo>
                  <a:lnTo>
                    <a:pt x="0" y="14"/>
                  </a:lnTo>
                  <a:lnTo>
                    <a:pt x="3" y="8"/>
                  </a:lnTo>
                  <a:lnTo>
                    <a:pt x="3" y="4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E0E1E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id-ID" sz="2400">
                <a:latin typeface="Times New Roman" pitchFamily="18" charset="0"/>
              </a:endParaRPr>
            </a:p>
          </p:txBody>
        </p:sp>
        <p:sp>
          <p:nvSpPr>
            <p:cNvPr id="94" name="Freeform 95"/>
            <p:cNvSpPr>
              <a:spLocks/>
            </p:cNvSpPr>
            <p:nvPr/>
          </p:nvSpPr>
          <p:spPr bwMode="auto">
            <a:xfrm>
              <a:off x="2843" y="3501"/>
              <a:ext cx="8" cy="24"/>
            </a:xfrm>
            <a:custGeom>
              <a:avLst/>
              <a:gdLst>
                <a:gd name="T0" fmla="*/ 56 w 3"/>
                <a:gd name="T1" fmla="*/ 0 h 14"/>
                <a:gd name="T2" fmla="*/ 0 w 3"/>
                <a:gd name="T3" fmla="*/ 41 h 14"/>
                <a:gd name="T4" fmla="*/ 0 w 3"/>
                <a:gd name="T5" fmla="*/ 70 h 14"/>
                <a:gd name="T6" fmla="*/ 56 w 3"/>
                <a:gd name="T7" fmla="*/ 41 h 14"/>
                <a:gd name="T8" fmla="*/ 56 w 3"/>
                <a:gd name="T9" fmla="*/ 21 h 14"/>
                <a:gd name="T10" fmla="*/ 56 w 3"/>
                <a:gd name="T11" fmla="*/ 0 h 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"/>
                <a:gd name="T19" fmla="*/ 0 h 14"/>
                <a:gd name="T20" fmla="*/ 3 w 3"/>
                <a:gd name="T21" fmla="*/ 14 h 1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" h="14">
                  <a:moveTo>
                    <a:pt x="3" y="0"/>
                  </a:moveTo>
                  <a:lnTo>
                    <a:pt x="0" y="8"/>
                  </a:lnTo>
                  <a:lnTo>
                    <a:pt x="0" y="14"/>
                  </a:lnTo>
                  <a:lnTo>
                    <a:pt x="3" y="8"/>
                  </a:lnTo>
                  <a:lnTo>
                    <a:pt x="3" y="4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E0E1E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id-ID" sz="2400">
                <a:latin typeface="Times New Roman" pitchFamily="18" charset="0"/>
              </a:endParaRPr>
            </a:p>
          </p:txBody>
        </p:sp>
        <p:sp>
          <p:nvSpPr>
            <p:cNvPr id="95" name="Freeform 96"/>
            <p:cNvSpPr>
              <a:spLocks/>
            </p:cNvSpPr>
            <p:nvPr/>
          </p:nvSpPr>
          <p:spPr bwMode="auto">
            <a:xfrm>
              <a:off x="2843" y="3501"/>
              <a:ext cx="8" cy="24"/>
            </a:xfrm>
            <a:custGeom>
              <a:avLst/>
              <a:gdLst>
                <a:gd name="T0" fmla="*/ 56 w 3"/>
                <a:gd name="T1" fmla="*/ 0 h 14"/>
                <a:gd name="T2" fmla="*/ 0 w 3"/>
                <a:gd name="T3" fmla="*/ 41 h 14"/>
                <a:gd name="T4" fmla="*/ 0 w 3"/>
                <a:gd name="T5" fmla="*/ 70 h 14"/>
                <a:gd name="T6" fmla="*/ 56 w 3"/>
                <a:gd name="T7" fmla="*/ 41 h 14"/>
                <a:gd name="T8" fmla="*/ 56 w 3"/>
                <a:gd name="T9" fmla="*/ 21 h 14"/>
                <a:gd name="T10" fmla="*/ 56 w 3"/>
                <a:gd name="T11" fmla="*/ 0 h 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"/>
                <a:gd name="T19" fmla="*/ 0 h 14"/>
                <a:gd name="T20" fmla="*/ 3 w 3"/>
                <a:gd name="T21" fmla="*/ 14 h 1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" h="14">
                  <a:moveTo>
                    <a:pt x="3" y="0"/>
                  </a:moveTo>
                  <a:lnTo>
                    <a:pt x="0" y="8"/>
                  </a:lnTo>
                  <a:lnTo>
                    <a:pt x="0" y="14"/>
                  </a:lnTo>
                  <a:lnTo>
                    <a:pt x="3" y="8"/>
                  </a:lnTo>
                  <a:lnTo>
                    <a:pt x="3" y="4"/>
                  </a:lnTo>
                  <a:lnTo>
                    <a:pt x="3" y="0"/>
                  </a:lnTo>
                </a:path>
              </a:pathLst>
            </a:custGeom>
            <a:noFill/>
            <a:ln w="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id-ID" sz="2400">
                <a:latin typeface="Times New Roman" pitchFamily="18" charset="0"/>
              </a:endParaRPr>
            </a:p>
          </p:txBody>
        </p:sp>
        <p:sp>
          <p:nvSpPr>
            <p:cNvPr id="96" name="Freeform 97"/>
            <p:cNvSpPr>
              <a:spLocks/>
            </p:cNvSpPr>
            <p:nvPr/>
          </p:nvSpPr>
          <p:spPr bwMode="auto">
            <a:xfrm>
              <a:off x="2957" y="3488"/>
              <a:ext cx="42" cy="19"/>
            </a:xfrm>
            <a:custGeom>
              <a:avLst/>
              <a:gdLst>
                <a:gd name="T0" fmla="*/ 157 w 15"/>
                <a:gd name="T1" fmla="*/ 5 h 11"/>
                <a:gd name="T2" fmla="*/ 87 w 15"/>
                <a:gd name="T3" fmla="*/ 5 h 11"/>
                <a:gd name="T4" fmla="*/ 0 w 15"/>
                <a:gd name="T5" fmla="*/ 36 h 11"/>
                <a:gd name="T6" fmla="*/ 157 w 15"/>
                <a:gd name="T7" fmla="*/ 57 h 11"/>
                <a:gd name="T8" fmla="*/ 330 w 15"/>
                <a:gd name="T9" fmla="*/ 36 h 11"/>
                <a:gd name="T10" fmla="*/ 330 w 15"/>
                <a:gd name="T11" fmla="*/ 5 h 11"/>
                <a:gd name="T12" fmla="*/ 283 w 15"/>
                <a:gd name="T13" fmla="*/ 0 h 11"/>
                <a:gd name="T14" fmla="*/ 157 w 15"/>
                <a:gd name="T15" fmla="*/ 0 h 11"/>
                <a:gd name="T16" fmla="*/ 157 w 15"/>
                <a:gd name="T17" fmla="*/ 5 h 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"/>
                <a:gd name="T28" fmla="*/ 0 h 11"/>
                <a:gd name="T29" fmla="*/ 15 w 15"/>
                <a:gd name="T30" fmla="*/ 11 h 1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" h="11">
                  <a:moveTo>
                    <a:pt x="7" y="1"/>
                  </a:moveTo>
                  <a:lnTo>
                    <a:pt x="4" y="1"/>
                  </a:lnTo>
                  <a:lnTo>
                    <a:pt x="0" y="7"/>
                  </a:lnTo>
                  <a:lnTo>
                    <a:pt x="7" y="11"/>
                  </a:lnTo>
                  <a:lnTo>
                    <a:pt x="15" y="7"/>
                  </a:lnTo>
                  <a:lnTo>
                    <a:pt x="15" y="1"/>
                  </a:lnTo>
                  <a:lnTo>
                    <a:pt x="13" y="0"/>
                  </a:lnTo>
                  <a:lnTo>
                    <a:pt x="7" y="0"/>
                  </a:lnTo>
                  <a:lnTo>
                    <a:pt x="7" y="1"/>
                  </a:lnTo>
                  <a:close/>
                </a:path>
              </a:pathLst>
            </a:custGeom>
            <a:solidFill>
              <a:srgbClr val="E0E1E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id-ID" sz="2400">
                <a:latin typeface="Times New Roman" pitchFamily="18" charset="0"/>
              </a:endParaRPr>
            </a:p>
          </p:txBody>
        </p:sp>
        <p:sp>
          <p:nvSpPr>
            <p:cNvPr id="97" name="Freeform 98"/>
            <p:cNvSpPr>
              <a:spLocks/>
            </p:cNvSpPr>
            <p:nvPr/>
          </p:nvSpPr>
          <p:spPr bwMode="auto">
            <a:xfrm>
              <a:off x="2957" y="3488"/>
              <a:ext cx="42" cy="19"/>
            </a:xfrm>
            <a:custGeom>
              <a:avLst/>
              <a:gdLst>
                <a:gd name="T0" fmla="*/ 157 w 15"/>
                <a:gd name="T1" fmla="*/ 5 h 11"/>
                <a:gd name="T2" fmla="*/ 87 w 15"/>
                <a:gd name="T3" fmla="*/ 5 h 11"/>
                <a:gd name="T4" fmla="*/ 0 w 15"/>
                <a:gd name="T5" fmla="*/ 36 h 11"/>
                <a:gd name="T6" fmla="*/ 157 w 15"/>
                <a:gd name="T7" fmla="*/ 57 h 11"/>
                <a:gd name="T8" fmla="*/ 330 w 15"/>
                <a:gd name="T9" fmla="*/ 36 h 11"/>
                <a:gd name="T10" fmla="*/ 330 w 15"/>
                <a:gd name="T11" fmla="*/ 5 h 11"/>
                <a:gd name="T12" fmla="*/ 283 w 15"/>
                <a:gd name="T13" fmla="*/ 0 h 11"/>
                <a:gd name="T14" fmla="*/ 157 w 15"/>
                <a:gd name="T15" fmla="*/ 0 h 11"/>
                <a:gd name="T16" fmla="*/ 157 w 15"/>
                <a:gd name="T17" fmla="*/ 5 h 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"/>
                <a:gd name="T28" fmla="*/ 0 h 11"/>
                <a:gd name="T29" fmla="*/ 15 w 15"/>
                <a:gd name="T30" fmla="*/ 11 h 1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" h="11">
                  <a:moveTo>
                    <a:pt x="7" y="1"/>
                  </a:moveTo>
                  <a:lnTo>
                    <a:pt x="4" y="1"/>
                  </a:lnTo>
                  <a:lnTo>
                    <a:pt x="0" y="7"/>
                  </a:lnTo>
                  <a:lnTo>
                    <a:pt x="7" y="11"/>
                  </a:lnTo>
                  <a:lnTo>
                    <a:pt x="15" y="7"/>
                  </a:lnTo>
                  <a:lnTo>
                    <a:pt x="15" y="1"/>
                  </a:lnTo>
                  <a:lnTo>
                    <a:pt x="13" y="0"/>
                  </a:lnTo>
                  <a:lnTo>
                    <a:pt x="7" y="0"/>
                  </a:lnTo>
                  <a:lnTo>
                    <a:pt x="7" y="1"/>
                  </a:lnTo>
                  <a:close/>
                </a:path>
              </a:pathLst>
            </a:custGeom>
            <a:solidFill>
              <a:srgbClr val="E0E1E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id-ID" sz="2400">
                <a:latin typeface="Times New Roman" pitchFamily="18" charset="0"/>
              </a:endParaRPr>
            </a:p>
          </p:txBody>
        </p:sp>
        <p:sp>
          <p:nvSpPr>
            <p:cNvPr id="98" name="Freeform 99"/>
            <p:cNvSpPr>
              <a:spLocks/>
            </p:cNvSpPr>
            <p:nvPr/>
          </p:nvSpPr>
          <p:spPr bwMode="auto">
            <a:xfrm>
              <a:off x="2957" y="3488"/>
              <a:ext cx="42" cy="19"/>
            </a:xfrm>
            <a:custGeom>
              <a:avLst/>
              <a:gdLst>
                <a:gd name="T0" fmla="*/ 157 w 15"/>
                <a:gd name="T1" fmla="*/ 5 h 11"/>
                <a:gd name="T2" fmla="*/ 87 w 15"/>
                <a:gd name="T3" fmla="*/ 5 h 11"/>
                <a:gd name="T4" fmla="*/ 0 w 15"/>
                <a:gd name="T5" fmla="*/ 36 h 11"/>
                <a:gd name="T6" fmla="*/ 157 w 15"/>
                <a:gd name="T7" fmla="*/ 57 h 11"/>
                <a:gd name="T8" fmla="*/ 330 w 15"/>
                <a:gd name="T9" fmla="*/ 36 h 11"/>
                <a:gd name="T10" fmla="*/ 330 w 15"/>
                <a:gd name="T11" fmla="*/ 5 h 11"/>
                <a:gd name="T12" fmla="*/ 283 w 15"/>
                <a:gd name="T13" fmla="*/ 0 h 11"/>
                <a:gd name="T14" fmla="*/ 157 w 15"/>
                <a:gd name="T15" fmla="*/ 0 h 11"/>
                <a:gd name="T16" fmla="*/ 157 w 15"/>
                <a:gd name="T17" fmla="*/ 5 h 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"/>
                <a:gd name="T28" fmla="*/ 0 h 11"/>
                <a:gd name="T29" fmla="*/ 15 w 15"/>
                <a:gd name="T30" fmla="*/ 11 h 1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" h="11">
                  <a:moveTo>
                    <a:pt x="7" y="1"/>
                  </a:moveTo>
                  <a:lnTo>
                    <a:pt x="4" y="1"/>
                  </a:lnTo>
                  <a:lnTo>
                    <a:pt x="0" y="7"/>
                  </a:lnTo>
                  <a:lnTo>
                    <a:pt x="7" y="11"/>
                  </a:lnTo>
                  <a:lnTo>
                    <a:pt x="15" y="7"/>
                  </a:lnTo>
                  <a:lnTo>
                    <a:pt x="15" y="1"/>
                  </a:lnTo>
                  <a:lnTo>
                    <a:pt x="13" y="0"/>
                  </a:lnTo>
                  <a:lnTo>
                    <a:pt x="7" y="0"/>
                  </a:lnTo>
                  <a:lnTo>
                    <a:pt x="7" y="1"/>
                  </a:lnTo>
                </a:path>
              </a:pathLst>
            </a:custGeom>
            <a:noFill/>
            <a:ln w="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id-ID" sz="2400">
                <a:latin typeface="Times New Roman" pitchFamily="18" charset="0"/>
              </a:endParaRPr>
            </a:p>
          </p:txBody>
        </p:sp>
        <p:sp>
          <p:nvSpPr>
            <p:cNvPr id="99" name="Freeform 100"/>
            <p:cNvSpPr>
              <a:spLocks/>
            </p:cNvSpPr>
            <p:nvPr/>
          </p:nvSpPr>
          <p:spPr bwMode="auto">
            <a:xfrm>
              <a:off x="2924" y="3298"/>
              <a:ext cx="33" cy="83"/>
            </a:xfrm>
            <a:custGeom>
              <a:avLst/>
              <a:gdLst>
                <a:gd name="T0" fmla="*/ 0 w 12"/>
                <a:gd name="T1" fmla="*/ 247 h 46"/>
                <a:gd name="T2" fmla="*/ 250 w 12"/>
                <a:gd name="T3" fmla="*/ 226 h 46"/>
                <a:gd name="T4" fmla="*/ 250 w 12"/>
                <a:gd name="T5" fmla="*/ 125 h 46"/>
                <a:gd name="T6" fmla="*/ 250 w 12"/>
                <a:gd name="T7" fmla="*/ 45 h 46"/>
                <a:gd name="T8" fmla="*/ 250 w 12"/>
                <a:gd name="T9" fmla="*/ 0 h 46"/>
                <a:gd name="T10" fmla="*/ 168 w 12"/>
                <a:gd name="T11" fmla="*/ 110 h 46"/>
                <a:gd name="T12" fmla="*/ 47 w 12"/>
                <a:gd name="T13" fmla="*/ 195 h 46"/>
                <a:gd name="T14" fmla="*/ 0 w 12"/>
                <a:gd name="T15" fmla="*/ 247 h 46"/>
                <a:gd name="T16" fmla="*/ 0 w 12"/>
                <a:gd name="T17" fmla="*/ 271 h 46"/>
                <a:gd name="T18" fmla="*/ 0 w 12"/>
                <a:gd name="T19" fmla="*/ 247 h 4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"/>
                <a:gd name="T31" fmla="*/ 0 h 46"/>
                <a:gd name="T32" fmla="*/ 12 w 12"/>
                <a:gd name="T33" fmla="*/ 46 h 4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" h="46">
                  <a:moveTo>
                    <a:pt x="0" y="42"/>
                  </a:moveTo>
                  <a:lnTo>
                    <a:pt x="12" y="38"/>
                  </a:lnTo>
                  <a:lnTo>
                    <a:pt x="12" y="21"/>
                  </a:lnTo>
                  <a:lnTo>
                    <a:pt x="12" y="8"/>
                  </a:lnTo>
                  <a:lnTo>
                    <a:pt x="12" y="0"/>
                  </a:lnTo>
                  <a:lnTo>
                    <a:pt x="8" y="19"/>
                  </a:lnTo>
                  <a:lnTo>
                    <a:pt x="2" y="33"/>
                  </a:lnTo>
                  <a:lnTo>
                    <a:pt x="0" y="42"/>
                  </a:lnTo>
                  <a:lnTo>
                    <a:pt x="0" y="46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E0E1E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id-ID" sz="2400">
                <a:latin typeface="Times New Roman" pitchFamily="18" charset="0"/>
              </a:endParaRPr>
            </a:p>
          </p:txBody>
        </p:sp>
        <p:sp>
          <p:nvSpPr>
            <p:cNvPr id="100" name="Freeform 101"/>
            <p:cNvSpPr>
              <a:spLocks/>
            </p:cNvSpPr>
            <p:nvPr/>
          </p:nvSpPr>
          <p:spPr bwMode="auto">
            <a:xfrm>
              <a:off x="2924" y="3298"/>
              <a:ext cx="33" cy="83"/>
            </a:xfrm>
            <a:custGeom>
              <a:avLst/>
              <a:gdLst>
                <a:gd name="T0" fmla="*/ 0 w 12"/>
                <a:gd name="T1" fmla="*/ 247 h 46"/>
                <a:gd name="T2" fmla="*/ 250 w 12"/>
                <a:gd name="T3" fmla="*/ 226 h 46"/>
                <a:gd name="T4" fmla="*/ 250 w 12"/>
                <a:gd name="T5" fmla="*/ 125 h 46"/>
                <a:gd name="T6" fmla="*/ 250 w 12"/>
                <a:gd name="T7" fmla="*/ 45 h 46"/>
                <a:gd name="T8" fmla="*/ 250 w 12"/>
                <a:gd name="T9" fmla="*/ 0 h 46"/>
                <a:gd name="T10" fmla="*/ 168 w 12"/>
                <a:gd name="T11" fmla="*/ 110 h 46"/>
                <a:gd name="T12" fmla="*/ 47 w 12"/>
                <a:gd name="T13" fmla="*/ 195 h 46"/>
                <a:gd name="T14" fmla="*/ 0 w 12"/>
                <a:gd name="T15" fmla="*/ 247 h 46"/>
                <a:gd name="T16" fmla="*/ 0 w 12"/>
                <a:gd name="T17" fmla="*/ 271 h 46"/>
                <a:gd name="T18" fmla="*/ 0 w 12"/>
                <a:gd name="T19" fmla="*/ 247 h 4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"/>
                <a:gd name="T31" fmla="*/ 0 h 46"/>
                <a:gd name="T32" fmla="*/ 12 w 12"/>
                <a:gd name="T33" fmla="*/ 46 h 4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" h="46">
                  <a:moveTo>
                    <a:pt x="0" y="42"/>
                  </a:moveTo>
                  <a:lnTo>
                    <a:pt x="12" y="38"/>
                  </a:lnTo>
                  <a:lnTo>
                    <a:pt x="12" y="21"/>
                  </a:lnTo>
                  <a:lnTo>
                    <a:pt x="12" y="8"/>
                  </a:lnTo>
                  <a:lnTo>
                    <a:pt x="12" y="0"/>
                  </a:lnTo>
                  <a:lnTo>
                    <a:pt x="8" y="19"/>
                  </a:lnTo>
                  <a:lnTo>
                    <a:pt x="2" y="33"/>
                  </a:lnTo>
                  <a:lnTo>
                    <a:pt x="0" y="42"/>
                  </a:lnTo>
                  <a:lnTo>
                    <a:pt x="0" y="46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E0E1E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id-ID" sz="2400">
                <a:latin typeface="Times New Roman" pitchFamily="18" charset="0"/>
              </a:endParaRPr>
            </a:p>
          </p:txBody>
        </p:sp>
        <p:sp>
          <p:nvSpPr>
            <p:cNvPr id="101" name="Freeform 102"/>
            <p:cNvSpPr>
              <a:spLocks/>
            </p:cNvSpPr>
            <p:nvPr/>
          </p:nvSpPr>
          <p:spPr bwMode="auto">
            <a:xfrm>
              <a:off x="2924" y="3298"/>
              <a:ext cx="33" cy="83"/>
            </a:xfrm>
            <a:custGeom>
              <a:avLst/>
              <a:gdLst>
                <a:gd name="T0" fmla="*/ 0 w 12"/>
                <a:gd name="T1" fmla="*/ 247 h 46"/>
                <a:gd name="T2" fmla="*/ 250 w 12"/>
                <a:gd name="T3" fmla="*/ 226 h 46"/>
                <a:gd name="T4" fmla="*/ 250 w 12"/>
                <a:gd name="T5" fmla="*/ 125 h 46"/>
                <a:gd name="T6" fmla="*/ 250 w 12"/>
                <a:gd name="T7" fmla="*/ 45 h 46"/>
                <a:gd name="T8" fmla="*/ 250 w 12"/>
                <a:gd name="T9" fmla="*/ 0 h 46"/>
                <a:gd name="T10" fmla="*/ 168 w 12"/>
                <a:gd name="T11" fmla="*/ 110 h 46"/>
                <a:gd name="T12" fmla="*/ 47 w 12"/>
                <a:gd name="T13" fmla="*/ 195 h 46"/>
                <a:gd name="T14" fmla="*/ 0 w 12"/>
                <a:gd name="T15" fmla="*/ 247 h 46"/>
                <a:gd name="T16" fmla="*/ 0 w 12"/>
                <a:gd name="T17" fmla="*/ 271 h 46"/>
                <a:gd name="T18" fmla="*/ 0 w 12"/>
                <a:gd name="T19" fmla="*/ 247 h 4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"/>
                <a:gd name="T31" fmla="*/ 0 h 46"/>
                <a:gd name="T32" fmla="*/ 12 w 12"/>
                <a:gd name="T33" fmla="*/ 46 h 4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" h="46">
                  <a:moveTo>
                    <a:pt x="0" y="42"/>
                  </a:moveTo>
                  <a:lnTo>
                    <a:pt x="12" y="38"/>
                  </a:lnTo>
                  <a:lnTo>
                    <a:pt x="12" y="21"/>
                  </a:lnTo>
                  <a:lnTo>
                    <a:pt x="12" y="8"/>
                  </a:lnTo>
                  <a:lnTo>
                    <a:pt x="12" y="0"/>
                  </a:lnTo>
                  <a:lnTo>
                    <a:pt x="8" y="19"/>
                  </a:lnTo>
                  <a:lnTo>
                    <a:pt x="2" y="33"/>
                  </a:lnTo>
                  <a:lnTo>
                    <a:pt x="0" y="42"/>
                  </a:lnTo>
                  <a:lnTo>
                    <a:pt x="0" y="46"/>
                  </a:lnTo>
                  <a:lnTo>
                    <a:pt x="0" y="42"/>
                  </a:lnTo>
                </a:path>
              </a:pathLst>
            </a:custGeom>
            <a:noFill/>
            <a:ln w="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id-ID" sz="2400">
                <a:latin typeface="Times New Roman" pitchFamily="18" charset="0"/>
              </a:endParaRPr>
            </a:p>
          </p:txBody>
        </p:sp>
        <p:sp>
          <p:nvSpPr>
            <p:cNvPr id="102" name="Freeform 103"/>
            <p:cNvSpPr>
              <a:spLocks/>
            </p:cNvSpPr>
            <p:nvPr/>
          </p:nvSpPr>
          <p:spPr bwMode="auto">
            <a:xfrm>
              <a:off x="2668" y="3093"/>
              <a:ext cx="222" cy="109"/>
            </a:xfrm>
            <a:custGeom>
              <a:avLst/>
              <a:gdLst>
                <a:gd name="T0" fmla="*/ 721 w 81"/>
                <a:gd name="T1" fmla="*/ 275 h 61"/>
                <a:gd name="T2" fmla="*/ 518 w 81"/>
                <a:gd name="T3" fmla="*/ 252 h 61"/>
                <a:gd name="T4" fmla="*/ 354 w 81"/>
                <a:gd name="T5" fmla="*/ 275 h 61"/>
                <a:gd name="T6" fmla="*/ 203 w 81"/>
                <a:gd name="T7" fmla="*/ 307 h 61"/>
                <a:gd name="T8" fmla="*/ 0 w 81"/>
                <a:gd name="T9" fmla="*/ 307 h 61"/>
                <a:gd name="T10" fmla="*/ 203 w 81"/>
                <a:gd name="T11" fmla="*/ 195 h 61"/>
                <a:gd name="T12" fmla="*/ 354 w 81"/>
                <a:gd name="T13" fmla="*/ 143 h 61"/>
                <a:gd name="T14" fmla="*/ 639 w 81"/>
                <a:gd name="T15" fmla="*/ 109 h 61"/>
                <a:gd name="T16" fmla="*/ 946 w 81"/>
                <a:gd name="T17" fmla="*/ 52 h 61"/>
                <a:gd name="T18" fmla="*/ 1316 w 81"/>
                <a:gd name="T19" fmla="*/ 0 h 61"/>
                <a:gd name="T20" fmla="*/ 1549 w 81"/>
                <a:gd name="T21" fmla="*/ 0 h 61"/>
                <a:gd name="T22" fmla="*/ 1666 w 81"/>
                <a:gd name="T23" fmla="*/ 86 h 61"/>
                <a:gd name="T24" fmla="*/ 1549 w 81"/>
                <a:gd name="T25" fmla="*/ 175 h 61"/>
                <a:gd name="T26" fmla="*/ 1381 w 81"/>
                <a:gd name="T27" fmla="*/ 307 h 61"/>
                <a:gd name="T28" fmla="*/ 946 w 81"/>
                <a:gd name="T29" fmla="*/ 348 h 61"/>
                <a:gd name="T30" fmla="*/ 803 w 81"/>
                <a:gd name="T31" fmla="*/ 307 h 61"/>
                <a:gd name="T32" fmla="*/ 721 w 81"/>
                <a:gd name="T33" fmla="*/ 252 h 61"/>
                <a:gd name="T34" fmla="*/ 721 w 81"/>
                <a:gd name="T35" fmla="*/ 275 h 6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1"/>
                <a:gd name="T55" fmla="*/ 0 h 61"/>
                <a:gd name="T56" fmla="*/ 81 w 81"/>
                <a:gd name="T57" fmla="*/ 61 h 6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1" h="61">
                  <a:moveTo>
                    <a:pt x="35" y="48"/>
                  </a:moveTo>
                  <a:lnTo>
                    <a:pt x="25" y="44"/>
                  </a:lnTo>
                  <a:lnTo>
                    <a:pt x="17" y="48"/>
                  </a:lnTo>
                  <a:lnTo>
                    <a:pt x="10" y="54"/>
                  </a:lnTo>
                  <a:lnTo>
                    <a:pt x="0" y="54"/>
                  </a:lnTo>
                  <a:lnTo>
                    <a:pt x="10" y="34"/>
                  </a:lnTo>
                  <a:lnTo>
                    <a:pt x="17" y="25"/>
                  </a:lnTo>
                  <a:lnTo>
                    <a:pt x="31" y="19"/>
                  </a:lnTo>
                  <a:lnTo>
                    <a:pt x="46" y="9"/>
                  </a:lnTo>
                  <a:lnTo>
                    <a:pt x="64" y="0"/>
                  </a:lnTo>
                  <a:lnTo>
                    <a:pt x="75" y="0"/>
                  </a:lnTo>
                  <a:lnTo>
                    <a:pt x="81" y="15"/>
                  </a:lnTo>
                  <a:lnTo>
                    <a:pt x="75" y="31"/>
                  </a:lnTo>
                  <a:lnTo>
                    <a:pt x="67" y="54"/>
                  </a:lnTo>
                  <a:lnTo>
                    <a:pt x="46" y="61"/>
                  </a:lnTo>
                  <a:lnTo>
                    <a:pt x="39" y="54"/>
                  </a:lnTo>
                  <a:lnTo>
                    <a:pt x="35" y="44"/>
                  </a:lnTo>
                  <a:lnTo>
                    <a:pt x="35" y="48"/>
                  </a:lnTo>
                  <a:close/>
                </a:path>
              </a:pathLst>
            </a:custGeom>
            <a:solidFill>
              <a:srgbClr val="E0E1E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id-ID" sz="2400">
                <a:latin typeface="Times New Roman" pitchFamily="18" charset="0"/>
              </a:endParaRPr>
            </a:p>
          </p:txBody>
        </p:sp>
        <p:sp>
          <p:nvSpPr>
            <p:cNvPr id="103" name="Freeform 104"/>
            <p:cNvSpPr>
              <a:spLocks/>
            </p:cNvSpPr>
            <p:nvPr/>
          </p:nvSpPr>
          <p:spPr bwMode="auto">
            <a:xfrm>
              <a:off x="2668" y="3093"/>
              <a:ext cx="222" cy="109"/>
            </a:xfrm>
            <a:custGeom>
              <a:avLst/>
              <a:gdLst>
                <a:gd name="T0" fmla="*/ 721 w 81"/>
                <a:gd name="T1" fmla="*/ 275 h 61"/>
                <a:gd name="T2" fmla="*/ 518 w 81"/>
                <a:gd name="T3" fmla="*/ 252 h 61"/>
                <a:gd name="T4" fmla="*/ 354 w 81"/>
                <a:gd name="T5" fmla="*/ 275 h 61"/>
                <a:gd name="T6" fmla="*/ 203 w 81"/>
                <a:gd name="T7" fmla="*/ 307 h 61"/>
                <a:gd name="T8" fmla="*/ 0 w 81"/>
                <a:gd name="T9" fmla="*/ 307 h 61"/>
                <a:gd name="T10" fmla="*/ 203 w 81"/>
                <a:gd name="T11" fmla="*/ 195 h 61"/>
                <a:gd name="T12" fmla="*/ 354 w 81"/>
                <a:gd name="T13" fmla="*/ 143 h 61"/>
                <a:gd name="T14" fmla="*/ 639 w 81"/>
                <a:gd name="T15" fmla="*/ 109 h 61"/>
                <a:gd name="T16" fmla="*/ 946 w 81"/>
                <a:gd name="T17" fmla="*/ 52 h 61"/>
                <a:gd name="T18" fmla="*/ 1316 w 81"/>
                <a:gd name="T19" fmla="*/ 0 h 61"/>
                <a:gd name="T20" fmla="*/ 1549 w 81"/>
                <a:gd name="T21" fmla="*/ 0 h 61"/>
                <a:gd name="T22" fmla="*/ 1666 w 81"/>
                <a:gd name="T23" fmla="*/ 86 h 61"/>
                <a:gd name="T24" fmla="*/ 1549 w 81"/>
                <a:gd name="T25" fmla="*/ 175 h 61"/>
                <a:gd name="T26" fmla="*/ 1381 w 81"/>
                <a:gd name="T27" fmla="*/ 307 h 61"/>
                <a:gd name="T28" fmla="*/ 946 w 81"/>
                <a:gd name="T29" fmla="*/ 348 h 61"/>
                <a:gd name="T30" fmla="*/ 803 w 81"/>
                <a:gd name="T31" fmla="*/ 307 h 61"/>
                <a:gd name="T32" fmla="*/ 721 w 81"/>
                <a:gd name="T33" fmla="*/ 252 h 61"/>
                <a:gd name="T34" fmla="*/ 721 w 81"/>
                <a:gd name="T35" fmla="*/ 275 h 6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1"/>
                <a:gd name="T55" fmla="*/ 0 h 61"/>
                <a:gd name="T56" fmla="*/ 81 w 81"/>
                <a:gd name="T57" fmla="*/ 61 h 6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1" h="61">
                  <a:moveTo>
                    <a:pt x="35" y="48"/>
                  </a:moveTo>
                  <a:lnTo>
                    <a:pt x="25" y="44"/>
                  </a:lnTo>
                  <a:lnTo>
                    <a:pt x="17" y="48"/>
                  </a:lnTo>
                  <a:lnTo>
                    <a:pt x="10" y="54"/>
                  </a:lnTo>
                  <a:lnTo>
                    <a:pt x="0" y="54"/>
                  </a:lnTo>
                  <a:lnTo>
                    <a:pt x="10" y="34"/>
                  </a:lnTo>
                  <a:lnTo>
                    <a:pt x="17" y="25"/>
                  </a:lnTo>
                  <a:lnTo>
                    <a:pt x="31" y="19"/>
                  </a:lnTo>
                  <a:lnTo>
                    <a:pt x="46" y="9"/>
                  </a:lnTo>
                  <a:lnTo>
                    <a:pt x="64" y="0"/>
                  </a:lnTo>
                  <a:lnTo>
                    <a:pt x="75" y="0"/>
                  </a:lnTo>
                  <a:lnTo>
                    <a:pt x="81" y="15"/>
                  </a:lnTo>
                  <a:lnTo>
                    <a:pt x="75" y="31"/>
                  </a:lnTo>
                  <a:lnTo>
                    <a:pt x="67" y="54"/>
                  </a:lnTo>
                  <a:lnTo>
                    <a:pt x="46" y="61"/>
                  </a:lnTo>
                  <a:lnTo>
                    <a:pt x="39" y="54"/>
                  </a:lnTo>
                  <a:lnTo>
                    <a:pt x="35" y="44"/>
                  </a:lnTo>
                  <a:lnTo>
                    <a:pt x="35" y="48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id-ID" sz="2400">
                <a:latin typeface="Times New Roman" pitchFamily="18" charset="0"/>
              </a:endParaRPr>
            </a:p>
          </p:txBody>
        </p:sp>
        <p:sp>
          <p:nvSpPr>
            <p:cNvPr id="104" name="Freeform 105"/>
            <p:cNvSpPr>
              <a:spLocks/>
            </p:cNvSpPr>
            <p:nvPr/>
          </p:nvSpPr>
          <p:spPr bwMode="auto">
            <a:xfrm>
              <a:off x="2668" y="3093"/>
              <a:ext cx="222" cy="109"/>
            </a:xfrm>
            <a:custGeom>
              <a:avLst/>
              <a:gdLst>
                <a:gd name="T0" fmla="*/ 721 w 81"/>
                <a:gd name="T1" fmla="*/ 275 h 61"/>
                <a:gd name="T2" fmla="*/ 518 w 81"/>
                <a:gd name="T3" fmla="*/ 252 h 61"/>
                <a:gd name="T4" fmla="*/ 354 w 81"/>
                <a:gd name="T5" fmla="*/ 275 h 61"/>
                <a:gd name="T6" fmla="*/ 203 w 81"/>
                <a:gd name="T7" fmla="*/ 307 h 61"/>
                <a:gd name="T8" fmla="*/ 0 w 81"/>
                <a:gd name="T9" fmla="*/ 307 h 61"/>
                <a:gd name="T10" fmla="*/ 203 w 81"/>
                <a:gd name="T11" fmla="*/ 195 h 61"/>
                <a:gd name="T12" fmla="*/ 354 w 81"/>
                <a:gd name="T13" fmla="*/ 143 h 61"/>
                <a:gd name="T14" fmla="*/ 639 w 81"/>
                <a:gd name="T15" fmla="*/ 109 h 61"/>
                <a:gd name="T16" fmla="*/ 946 w 81"/>
                <a:gd name="T17" fmla="*/ 52 h 61"/>
                <a:gd name="T18" fmla="*/ 1316 w 81"/>
                <a:gd name="T19" fmla="*/ 0 h 61"/>
                <a:gd name="T20" fmla="*/ 1549 w 81"/>
                <a:gd name="T21" fmla="*/ 0 h 61"/>
                <a:gd name="T22" fmla="*/ 1666 w 81"/>
                <a:gd name="T23" fmla="*/ 86 h 61"/>
                <a:gd name="T24" fmla="*/ 1549 w 81"/>
                <a:gd name="T25" fmla="*/ 175 h 61"/>
                <a:gd name="T26" fmla="*/ 1381 w 81"/>
                <a:gd name="T27" fmla="*/ 307 h 61"/>
                <a:gd name="T28" fmla="*/ 946 w 81"/>
                <a:gd name="T29" fmla="*/ 348 h 61"/>
                <a:gd name="T30" fmla="*/ 803 w 81"/>
                <a:gd name="T31" fmla="*/ 307 h 61"/>
                <a:gd name="T32" fmla="*/ 721 w 81"/>
                <a:gd name="T33" fmla="*/ 252 h 61"/>
                <a:gd name="T34" fmla="*/ 721 w 81"/>
                <a:gd name="T35" fmla="*/ 275 h 6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1"/>
                <a:gd name="T55" fmla="*/ 0 h 61"/>
                <a:gd name="T56" fmla="*/ 81 w 81"/>
                <a:gd name="T57" fmla="*/ 61 h 6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1" h="61">
                  <a:moveTo>
                    <a:pt x="35" y="48"/>
                  </a:moveTo>
                  <a:lnTo>
                    <a:pt x="25" y="44"/>
                  </a:lnTo>
                  <a:lnTo>
                    <a:pt x="17" y="48"/>
                  </a:lnTo>
                  <a:lnTo>
                    <a:pt x="10" y="54"/>
                  </a:lnTo>
                  <a:lnTo>
                    <a:pt x="0" y="54"/>
                  </a:lnTo>
                  <a:lnTo>
                    <a:pt x="10" y="34"/>
                  </a:lnTo>
                  <a:lnTo>
                    <a:pt x="17" y="25"/>
                  </a:lnTo>
                  <a:lnTo>
                    <a:pt x="31" y="19"/>
                  </a:lnTo>
                  <a:lnTo>
                    <a:pt x="46" y="9"/>
                  </a:lnTo>
                  <a:lnTo>
                    <a:pt x="64" y="0"/>
                  </a:lnTo>
                  <a:lnTo>
                    <a:pt x="75" y="0"/>
                  </a:lnTo>
                  <a:lnTo>
                    <a:pt x="81" y="15"/>
                  </a:lnTo>
                  <a:lnTo>
                    <a:pt x="75" y="31"/>
                  </a:lnTo>
                  <a:lnTo>
                    <a:pt x="67" y="54"/>
                  </a:lnTo>
                  <a:lnTo>
                    <a:pt x="46" y="61"/>
                  </a:lnTo>
                  <a:lnTo>
                    <a:pt x="39" y="54"/>
                  </a:lnTo>
                  <a:lnTo>
                    <a:pt x="35" y="44"/>
                  </a:lnTo>
                  <a:lnTo>
                    <a:pt x="35" y="48"/>
                  </a:lnTo>
                </a:path>
              </a:pathLst>
            </a:custGeom>
            <a:noFill/>
            <a:ln w="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id-ID" sz="2400">
                <a:latin typeface="Times New Roman" pitchFamily="18" charset="0"/>
              </a:endParaRPr>
            </a:p>
          </p:txBody>
        </p:sp>
        <p:sp>
          <p:nvSpPr>
            <p:cNvPr id="105" name="Freeform 106"/>
            <p:cNvSpPr>
              <a:spLocks/>
            </p:cNvSpPr>
            <p:nvPr/>
          </p:nvSpPr>
          <p:spPr bwMode="auto">
            <a:xfrm>
              <a:off x="2038" y="2792"/>
              <a:ext cx="103" cy="52"/>
            </a:xfrm>
            <a:custGeom>
              <a:avLst/>
              <a:gdLst>
                <a:gd name="T0" fmla="*/ 697 w 38"/>
                <a:gd name="T1" fmla="*/ 0 h 29"/>
                <a:gd name="T2" fmla="*/ 257 w 38"/>
                <a:gd name="T3" fmla="*/ 0 h 29"/>
                <a:gd name="T4" fmla="*/ 0 w 38"/>
                <a:gd name="T5" fmla="*/ 86 h 29"/>
                <a:gd name="T6" fmla="*/ 257 w 38"/>
                <a:gd name="T7" fmla="*/ 167 h 29"/>
                <a:gd name="T8" fmla="*/ 756 w 38"/>
                <a:gd name="T9" fmla="*/ 86 h 29"/>
                <a:gd name="T10" fmla="*/ 697 w 38"/>
                <a:gd name="T11" fmla="*/ 0 h 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8"/>
                <a:gd name="T19" fmla="*/ 0 h 29"/>
                <a:gd name="T20" fmla="*/ 38 w 38"/>
                <a:gd name="T21" fmla="*/ 29 h 2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8" h="29">
                  <a:moveTo>
                    <a:pt x="35" y="0"/>
                  </a:moveTo>
                  <a:lnTo>
                    <a:pt x="13" y="0"/>
                  </a:lnTo>
                  <a:lnTo>
                    <a:pt x="0" y="15"/>
                  </a:lnTo>
                  <a:lnTo>
                    <a:pt x="13" y="29"/>
                  </a:lnTo>
                  <a:lnTo>
                    <a:pt x="38" y="15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E0E1E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id-ID" sz="2400">
                <a:latin typeface="Times New Roman" pitchFamily="18" charset="0"/>
              </a:endParaRPr>
            </a:p>
          </p:txBody>
        </p:sp>
        <p:sp>
          <p:nvSpPr>
            <p:cNvPr id="106" name="Freeform 107"/>
            <p:cNvSpPr>
              <a:spLocks/>
            </p:cNvSpPr>
            <p:nvPr/>
          </p:nvSpPr>
          <p:spPr bwMode="auto">
            <a:xfrm>
              <a:off x="2038" y="2792"/>
              <a:ext cx="103" cy="52"/>
            </a:xfrm>
            <a:custGeom>
              <a:avLst/>
              <a:gdLst>
                <a:gd name="T0" fmla="*/ 697 w 38"/>
                <a:gd name="T1" fmla="*/ 0 h 29"/>
                <a:gd name="T2" fmla="*/ 257 w 38"/>
                <a:gd name="T3" fmla="*/ 0 h 29"/>
                <a:gd name="T4" fmla="*/ 0 w 38"/>
                <a:gd name="T5" fmla="*/ 86 h 29"/>
                <a:gd name="T6" fmla="*/ 257 w 38"/>
                <a:gd name="T7" fmla="*/ 167 h 29"/>
                <a:gd name="T8" fmla="*/ 756 w 38"/>
                <a:gd name="T9" fmla="*/ 86 h 29"/>
                <a:gd name="T10" fmla="*/ 697 w 38"/>
                <a:gd name="T11" fmla="*/ 0 h 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8"/>
                <a:gd name="T19" fmla="*/ 0 h 29"/>
                <a:gd name="T20" fmla="*/ 38 w 38"/>
                <a:gd name="T21" fmla="*/ 29 h 2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8" h="29">
                  <a:moveTo>
                    <a:pt x="35" y="0"/>
                  </a:moveTo>
                  <a:lnTo>
                    <a:pt x="13" y="0"/>
                  </a:lnTo>
                  <a:lnTo>
                    <a:pt x="0" y="15"/>
                  </a:lnTo>
                  <a:lnTo>
                    <a:pt x="13" y="29"/>
                  </a:lnTo>
                  <a:lnTo>
                    <a:pt x="38" y="15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E0E1E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id-ID" sz="2400">
                <a:latin typeface="Times New Roman" pitchFamily="18" charset="0"/>
              </a:endParaRPr>
            </a:p>
          </p:txBody>
        </p:sp>
        <p:sp>
          <p:nvSpPr>
            <p:cNvPr id="107" name="Freeform 108"/>
            <p:cNvSpPr>
              <a:spLocks/>
            </p:cNvSpPr>
            <p:nvPr/>
          </p:nvSpPr>
          <p:spPr bwMode="auto">
            <a:xfrm>
              <a:off x="2038" y="2792"/>
              <a:ext cx="103" cy="52"/>
            </a:xfrm>
            <a:custGeom>
              <a:avLst/>
              <a:gdLst>
                <a:gd name="T0" fmla="*/ 697 w 38"/>
                <a:gd name="T1" fmla="*/ 0 h 29"/>
                <a:gd name="T2" fmla="*/ 257 w 38"/>
                <a:gd name="T3" fmla="*/ 0 h 29"/>
                <a:gd name="T4" fmla="*/ 0 w 38"/>
                <a:gd name="T5" fmla="*/ 86 h 29"/>
                <a:gd name="T6" fmla="*/ 257 w 38"/>
                <a:gd name="T7" fmla="*/ 167 h 29"/>
                <a:gd name="T8" fmla="*/ 756 w 38"/>
                <a:gd name="T9" fmla="*/ 86 h 29"/>
                <a:gd name="T10" fmla="*/ 697 w 38"/>
                <a:gd name="T11" fmla="*/ 0 h 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8"/>
                <a:gd name="T19" fmla="*/ 0 h 29"/>
                <a:gd name="T20" fmla="*/ 38 w 38"/>
                <a:gd name="T21" fmla="*/ 29 h 2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8" h="29">
                  <a:moveTo>
                    <a:pt x="35" y="0"/>
                  </a:moveTo>
                  <a:lnTo>
                    <a:pt x="13" y="0"/>
                  </a:lnTo>
                  <a:lnTo>
                    <a:pt x="0" y="15"/>
                  </a:lnTo>
                  <a:lnTo>
                    <a:pt x="13" y="29"/>
                  </a:lnTo>
                  <a:lnTo>
                    <a:pt x="38" y="15"/>
                  </a:lnTo>
                  <a:lnTo>
                    <a:pt x="35" y="0"/>
                  </a:lnTo>
                </a:path>
              </a:pathLst>
            </a:custGeom>
            <a:noFill/>
            <a:ln w="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id-ID" sz="2400">
                <a:latin typeface="Times New Roman" pitchFamily="18" charset="0"/>
              </a:endParaRPr>
            </a:p>
          </p:txBody>
        </p:sp>
        <p:sp>
          <p:nvSpPr>
            <p:cNvPr id="108" name="Freeform 109"/>
            <p:cNvSpPr>
              <a:spLocks/>
            </p:cNvSpPr>
            <p:nvPr/>
          </p:nvSpPr>
          <p:spPr bwMode="auto">
            <a:xfrm>
              <a:off x="1785" y="2685"/>
              <a:ext cx="326" cy="487"/>
            </a:xfrm>
            <a:custGeom>
              <a:avLst/>
              <a:gdLst>
                <a:gd name="T0" fmla="*/ 0 w 119"/>
                <a:gd name="T1" fmla="*/ 80 h 273"/>
                <a:gd name="T2" fmla="*/ 164 w 119"/>
                <a:gd name="T3" fmla="*/ 187 h 273"/>
                <a:gd name="T4" fmla="*/ 510 w 119"/>
                <a:gd name="T5" fmla="*/ 187 h 273"/>
                <a:gd name="T6" fmla="*/ 742 w 119"/>
                <a:gd name="T7" fmla="*/ 318 h 273"/>
                <a:gd name="T8" fmla="*/ 699 w 119"/>
                <a:gd name="T9" fmla="*/ 426 h 273"/>
                <a:gd name="T10" fmla="*/ 1299 w 119"/>
                <a:gd name="T11" fmla="*/ 665 h 273"/>
                <a:gd name="T12" fmla="*/ 1808 w 119"/>
                <a:gd name="T13" fmla="*/ 876 h 273"/>
                <a:gd name="T14" fmla="*/ 1583 w 119"/>
                <a:gd name="T15" fmla="*/ 1006 h 273"/>
                <a:gd name="T16" fmla="*/ 1808 w 119"/>
                <a:gd name="T17" fmla="*/ 1209 h 273"/>
                <a:gd name="T18" fmla="*/ 1299 w 119"/>
                <a:gd name="T19" fmla="*/ 1275 h 273"/>
                <a:gd name="T20" fmla="*/ 1299 w 119"/>
                <a:gd name="T21" fmla="*/ 1352 h 273"/>
                <a:gd name="T22" fmla="*/ 983 w 119"/>
                <a:gd name="T23" fmla="*/ 1384 h 273"/>
                <a:gd name="T24" fmla="*/ 983 w 119"/>
                <a:gd name="T25" fmla="*/ 1477 h 273"/>
                <a:gd name="T26" fmla="*/ 1066 w 119"/>
                <a:gd name="T27" fmla="*/ 1550 h 273"/>
                <a:gd name="T28" fmla="*/ 1299 w 119"/>
                <a:gd name="T29" fmla="*/ 1527 h 273"/>
                <a:gd name="T30" fmla="*/ 2093 w 119"/>
                <a:gd name="T31" fmla="*/ 1333 h 273"/>
                <a:gd name="T32" fmla="*/ 2326 w 119"/>
                <a:gd name="T33" fmla="*/ 1254 h 273"/>
                <a:gd name="T34" fmla="*/ 2446 w 119"/>
                <a:gd name="T35" fmla="*/ 1101 h 273"/>
                <a:gd name="T36" fmla="*/ 2326 w 119"/>
                <a:gd name="T37" fmla="*/ 876 h 273"/>
                <a:gd name="T38" fmla="*/ 2093 w 119"/>
                <a:gd name="T39" fmla="*/ 767 h 273"/>
                <a:gd name="T40" fmla="*/ 2093 w 119"/>
                <a:gd name="T41" fmla="*/ 687 h 273"/>
                <a:gd name="T42" fmla="*/ 1622 w 119"/>
                <a:gd name="T43" fmla="*/ 687 h 273"/>
                <a:gd name="T44" fmla="*/ 1463 w 119"/>
                <a:gd name="T45" fmla="*/ 580 h 273"/>
                <a:gd name="T46" fmla="*/ 1216 w 119"/>
                <a:gd name="T47" fmla="*/ 426 h 273"/>
                <a:gd name="T48" fmla="*/ 1216 w 119"/>
                <a:gd name="T49" fmla="*/ 318 h 273"/>
                <a:gd name="T50" fmla="*/ 1583 w 119"/>
                <a:gd name="T51" fmla="*/ 187 h 273"/>
                <a:gd name="T52" fmla="*/ 1622 w 119"/>
                <a:gd name="T53" fmla="*/ 153 h 273"/>
                <a:gd name="T54" fmla="*/ 1583 w 119"/>
                <a:gd name="T55" fmla="*/ 153 h 273"/>
                <a:gd name="T56" fmla="*/ 1299 w 119"/>
                <a:gd name="T57" fmla="*/ 80 h 273"/>
                <a:gd name="T58" fmla="*/ 1299 w 119"/>
                <a:gd name="T59" fmla="*/ 0 h 273"/>
                <a:gd name="T60" fmla="*/ 1216 w 119"/>
                <a:gd name="T61" fmla="*/ 0 h 273"/>
                <a:gd name="T62" fmla="*/ 742 w 119"/>
                <a:gd name="T63" fmla="*/ 0 h 273"/>
                <a:gd name="T64" fmla="*/ 164 w 119"/>
                <a:gd name="T65" fmla="*/ 114 h 273"/>
                <a:gd name="T66" fmla="*/ 0 w 119"/>
                <a:gd name="T67" fmla="*/ 80 h 27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19"/>
                <a:gd name="T103" fmla="*/ 0 h 273"/>
                <a:gd name="T104" fmla="*/ 119 w 119"/>
                <a:gd name="T105" fmla="*/ 273 h 27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19" h="273">
                  <a:moveTo>
                    <a:pt x="0" y="14"/>
                  </a:moveTo>
                  <a:lnTo>
                    <a:pt x="8" y="33"/>
                  </a:lnTo>
                  <a:lnTo>
                    <a:pt x="25" y="33"/>
                  </a:lnTo>
                  <a:lnTo>
                    <a:pt x="36" y="56"/>
                  </a:lnTo>
                  <a:lnTo>
                    <a:pt x="34" y="75"/>
                  </a:lnTo>
                  <a:lnTo>
                    <a:pt x="63" y="117"/>
                  </a:lnTo>
                  <a:lnTo>
                    <a:pt x="88" y="154"/>
                  </a:lnTo>
                  <a:lnTo>
                    <a:pt x="77" y="177"/>
                  </a:lnTo>
                  <a:lnTo>
                    <a:pt x="88" y="213"/>
                  </a:lnTo>
                  <a:lnTo>
                    <a:pt x="63" y="225"/>
                  </a:lnTo>
                  <a:lnTo>
                    <a:pt x="63" y="238"/>
                  </a:lnTo>
                  <a:lnTo>
                    <a:pt x="48" y="244"/>
                  </a:lnTo>
                  <a:lnTo>
                    <a:pt x="48" y="260"/>
                  </a:lnTo>
                  <a:lnTo>
                    <a:pt x="52" y="273"/>
                  </a:lnTo>
                  <a:lnTo>
                    <a:pt x="63" y="269"/>
                  </a:lnTo>
                  <a:lnTo>
                    <a:pt x="102" y="235"/>
                  </a:lnTo>
                  <a:lnTo>
                    <a:pt x="113" y="221"/>
                  </a:lnTo>
                  <a:lnTo>
                    <a:pt x="119" y="194"/>
                  </a:lnTo>
                  <a:lnTo>
                    <a:pt x="113" y="154"/>
                  </a:lnTo>
                  <a:lnTo>
                    <a:pt x="102" y="135"/>
                  </a:lnTo>
                  <a:lnTo>
                    <a:pt x="102" y="121"/>
                  </a:lnTo>
                  <a:lnTo>
                    <a:pt x="79" y="121"/>
                  </a:lnTo>
                  <a:lnTo>
                    <a:pt x="71" y="102"/>
                  </a:lnTo>
                  <a:lnTo>
                    <a:pt x="59" y="75"/>
                  </a:lnTo>
                  <a:lnTo>
                    <a:pt x="59" y="56"/>
                  </a:lnTo>
                  <a:lnTo>
                    <a:pt x="77" y="33"/>
                  </a:lnTo>
                  <a:lnTo>
                    <a:pt x="79" y="27"/>
                  </a:lnTo>
                  <a:lnTo>
                    <a:pt x="77" y="27"/>
                  </a:lnTo>
                  <a:lnTo>
                    <a:pt x="63" y="14"/>
                  </a:lnTo>
                  <a:lnTo>
                    <a:pt x="63" y="0"/>
                  </a:lnTo>
                  <a:lnTo>
                    <a:pt x="59" y="0"/>
                  </a:lnTo>
                  <a:lnTo>
                    <a:pt x="36" y="0"/>
                  </a:lnTo>
                  <a:lnTo>
                    <a:pt x="8" y="2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E0E1E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id-ID" sz="2400">
                <a:latin typeface="Times New Roman" pitchFamily="18" charset="0"/>
              </a:endParaRPr>
            </a:p>
          </p:txBody>
        </p:sp>
        <p:sp>
          <p:nvSpPr>
            <p:cNvPr id="109" name="Freeform 110"/>
            <p:cNvSpPr>
              <a:spLocks/>
            </p:cNvSpPr>
            <p:nvPr/>
          </p:nvSpPr>
          <p:spPr bwMode="auto">
            <a:xfrm>
              <a:off x="1785" y="2685"/>
              <a:ext cx="326" cy="487"/>
            </a:xfrm>
            <a:custGeom>
              <a:avLst/>
              <a:gdLst>
                <a:gd name="T0" fmla="*/ 0 w 119"/>
                <a:gd name="T1" fmla="*/ 80 h 273"/>
                <a:gd name="T2" fmla="*/ 164 w 119"/>
                <a:gd name="T3" fmla="*/ 187 h 273"/>
                <a:gd name="T4" fmla="*/ 510 w 119"/>
                <a:gd name="T5" fmla="*/ 187 h 273"/>
                <a:gd name="T6" fmla="*/ 742 w 119"/>
                <a:gd name="T7" fmla="*/ 318 h 273"/>
                <a:gd name="T8" fmla="*/ 699 w 119"/>
                <a:gd name="T9" fmla="*/ 426 h 273"/>
                <a:gd name="T10" fmla="*/ 1299 w 119"/>
                <a:gd name="T11" fmla="*/ 665 h 273"/>
                <a:gd name="T12" fmla="*/ 1808 w 119"/>
                <a:gd name="T13" fmla="*/ 876 h 273"/>
                <a:gd name="T14" fmla="*/ 1583 w 119"/>
                <a:gd name="T15" fmla="*/ 1006 h 273"/>
                <a:gd name="T16" fmla="*/ 1808 w 119"/>
                <a:gd name="T17" fmla="*/ 1209 h 273"/>
                <a:gd name="T18" fmla="*/ 1299 w 119"/>
                <a:gd name="T19" fmla="*/ 1275 h 273"/>
                <a:gd name="T20" fmla="*/ 1299 w 119"/>
                <a:gd name="T21" fmla="*/ 1352 h 273"/>
                <a:gd name="T22" fmla="*/ 983 w 119"/>
                <a:gd name="T23" fmla="*/ 1384 h 273"/>
                <a:gd name="T24" fmla="*/ 983 w 119"/>
                <a:gd name="T25" fmla="*/ 1477 h 273"/>
                <a:gd name="T26" fmla="*/ 1066 w 119"/>
                <a:gd name="T27" fmla="*/ 1550 h 273"/>
                <a:gd name="T28" fmla="*/ 1299 w 119"/>
                <a:gd name="T29" fmla="*/ 1527 h 273"/>
                <a:gd name="T30" fmla="*/ 2093 w 119"/>
                <a:gd name="T31" fmla="*/ 1333 h 273"/>
                <a:gd name="T32" fmla="*/ 2326 w 119"/>
                <a:gd name="T33" fmla="*/ 1254 h 273"/>
                <a:gd name="T34" fmla="*/ 2446 w 119"/>
                <a:gd name="T35" fmla="*/ 1101 h 273"/>
                <a:gd name="T36" fmla="*/ 2326 w 119"/>
                <a:gd name="T37" fmla="*/ 876 h 273"/>
                <a:gd name="T38" fmla="*/ 2093 w 119"/>
                <a:gd name="T39" fmla="*/ 767 h 273"/>
                <a:gd name="T40" fmla="*/ 2093 w 119"/>
                <a:gd name="T41" fmla="*/ 687 h 273"/>
                <a:gd name="T42" fmla="*/ 1622 w 119"/>
                <a:gd name="T43" fmla="*/ 687 h 273"/>
                <a:gd name="T44" fmla="*/ 1463 w 119"/>
                <a:gd name="T45" fmla="*/ 580 h 273"/>
                <a:gd name="T46" fmla="*/ 1216 w 119"/>
                <a:gd name="T47" fmla="*/ 426 h 273"/>
                <a:gd name="T48" fmla="*/ 1216 w 119"/>
                <a:gd name="T49" fmla="*/ 318 h 273"/>
                <a:gd name="T50" fmla="*/ 1583 w 119"/>
                <a:gd name="T51" fmla="*/ 187 h 273"/>
                <a:gd name="T52" fmla="*/ 1622 w 119"/>
                <a:gd name="T53" fmla="*/ 153 h 273"/>
                <a:gd name="T54" fmla="*/ 1583 w 119"/>
                <a:gd name="T55" fmla="*/ 153 h 273"/>
                <a:gd name="T56" fmla="*/ 1299 w 119"/>
                <a:gd name="T57" fmla="*/ 80 h 273"/>
                <a:gd name="T58" fmla="*/ 1299 w 119"/>
                <a:gd name="T59" fmla="*/ 0 h 273"/>
                <a:gd name="T60" fmla="*/ 1216 w 119"/>
                <a:gd name="T61" fmla="*/ 0 h 273"/>
                <a:gd name="T62" fmla="*/ 742 w 119"/>
                <a:gd name="T63" fmla="*/ 0 h 273"/>
                <a:gd name="T64" fmla="*/ 164 w 119"/>
                <a:gd name="T65" fmla="*/ 114 h 273"/>
                <a:gd name="T66" fmla="*/ 0 w 119"/>
                <a:gd name="T67" fmla="*/ 80 h 27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19"/>
                <a:gd name="T103" fmla="*/ 0 h 273"/>
                <a:gd name="T104" fmla="*/ 119 w 119"/>
                <a:gd name="T105" fmla="*/ 273 h 27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19" h="273">
                  <a:moveTo>
                    <a:pt x="0" y="14"/>
                  </a:moveTo>
                  <a:lnTo>
                    <a:pt x="8" y="33"/>
                  </a:lnTo>
                  <a:lnTo>
                    <a:pt x="25" y="33"/>
                  </a:lnTo>
                  <a:lnTo>
                    <a:pt x="36" y="56"/>
                  </a:lnTo>
                  <a:lnTo>
                    <a:pt x="34" y="75"/>
                  </a:lnTo>
                  <a:lnTo>
                    <a:pt x="63" y="117"/>
                  </a:lnTo>
                  <a:lnTo>
                    <a:pt x="88" y="154"/>
                  </a:lnTo>
                  <a:lnTo>
                    <a:pt x="77" y="177"/>
                  </a:lnTo>
                  <a:lnTo>
                    <a:pt x="88" y="213"/>
                  </a:lnTo>
                  <a:lnTo>
                    <a:pt x="63" y="225"/>
                  </a:lnTo>
                  <a:lnTo>
                    <a:pt x="63" y="238"/>
                  </a:lnTo>
                  <a:lnTo>
                    <a:pt x="48" y="244"/>
                  </a:lnTo>
                  <a:lnTo>
                    <a:pt x="48" y="260"/>
                  </a:lnTo>
                  <a:lnTo>
                    <a:pt x="52" y="273"/>
                  </a:lnTo>
                  <a:lnTo>
                    <a:pt x="63" y="269"/>
                  </a:lnTo>
                  <a:lnTo>
                    <a:pt x="102" y="235"/>
                  </a:lnTo>
                  <a:lnTo>
                    <a:pt x="113" y="221"/>
                  </a:lnTo>
                  <a:lnTo>
                    <a:pt x="119" y="194"/>
                  </a:lnTo>
                  <a:lnTo>
                    <a:pt x="113" y="154"/>
                  </a:lnTo>
                  <a:lnTo>
                    <a:pt x="102" y="135"/>
                  </a:lnTo>
                  <a:lnTo>
                    <a:pt x="102" y="121"/>
                  </a:lnTo>
                  <a:lnTo>
                    <a:pt x="79" y="121"/>
                  </a:lnTo>
                  <a:lnTo>
                    <a:pt x="71" y="102"/>
                  </a:lnTo>
                  <a:lnTo>
                    <a:pt x="59" y="75"/>
                  </a:lnTo>
                  <a:lnTo>
                    <a:pt x="59" y="56"/>
                  </a:lnTo>
                  <a:lnTo>
                    <a:pt x="77" y="33"/>
                  </a:lnTo>
                  <a:lnTo>
                    <a:pt x="79" y="27"/>
                  </a:lnTo>
                  <a:lnTo>
                    <a:pt x="77" y="27"/>
                  </a:lnTo>
                  <a:lnTo>
                    <a:pt x="63" y="14"/>
                  </a:lnTo>
                  <a:lnTo>
                    <a:pt x="63" y="0"/>
                  </a:lnTo>
                  <a:lnTo>
                    <a:pt x="59" y="0"/>
                  </a:lnTo>
                  <a:lnTo>
                    <a:pt x="36" y="0"/>
                  </a:lnTo>
                  <a:lnTo>
                    <a:pt x="8" y="2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DD137B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id-ID" sz="2400">
                <a:latin typeface="Times New Roman" pitchFamily="18" charset="0"/>
              </a:endParaRPr>
            </a:p>
          </p:txBody>
        </p:sp>
        <p:sp>
          <p:nvSpPr>
            <p:cNvPr id="110" name="Freeform 111"/>
            <p:cNvSpPr>
              <a:spLocks/>
            </p:cNvSpPr>
            <p:nvPr/>
          </p:nvSpPr>
          <p:spPr bwMode="auto">
            <a:xfrm>
              <a:off x="1785" y="2685"/>
              <a:ext cx="326" cy="487"/>
            </a:xfrm>
            <a:custGeom>
              <a:avLst/>
              <a:gdLst>
                <a:gd name="T0" fmla="*/ 0 w 119"/>
                <a:gd name="T1" fmla="*/ 80 h 273"/>
                <a:gd name="T2" fmla="*/ 164 w 119"/>
                <a:gd name="T3" fmla="*/ 187 h 273"/>
                <a:gd name="T4" fmla="*/ 510 w 119"/>
                <a:gd name="T5" fmla="*/ 187 h 273"/>
                <a:gd name="T6" fmla="*/ 742 w 119"/>
                <a:gd name="T7" fmla="*/ 318 h 273"/>
                <a:gd name="T8" fmla="*/ 699 w 119"/>
                <a:gd name="T9" fmla="*/ 426 h 273"/>
                <a:gd name="T10" fmla="*/ 1299 w 119"/>
                <a:gd name="T11" fmla="*/ 665 h 273"/>
                <a:gd name="T12" fmla="*/ 1808 w 119"/>
                <a:gd name="T13" fmla="*/ 876 h 273"/>
                <a:gd name="T14" fmla="*/ 1583 w 119"/>
                <a:gd name="T15" fmla="*/ 1006 h 273"/>
                <a:gd name="T16" fmla="*/ 1808 w 119"/>
                <a:gd name="T17" fmla="*/ 1209 h 273"/>
                <a:gd name="T18" fmla="*/ 1299 w 119"/>
                <a:gd name="T19" fmla="*/ 1275 h 273"/>
                <a:gd name="T20" fmla="*/ 1299 w 119"/>
                <a:gd name="T21" fmla="*/ 1352 h 273"/>
                <a:gd name="T22" fmla="*/ 983 w 119"/>
                <a:gd name="T23" fmla="*/ 1384 h 273"/>
                <a:gd name="T24" fmla="*/ 983 w 119"/>
                <a:gd name="T25" fmla="*/ 1477 h 273"/>
                <a:gd name="T26" fmla="*/ 1066 w 119"/>
                <a:gd name="T27" fmla="*/ 1550 h 273"/>
                <a:gd name="T28" fmla="*/ 1299 w 119"/>
                <a:gd name="T29" fmla="*/ 1527 h 273"/>
                <a:gd name="T30" fmla="*/ 2093 w 119"/>
                <a:gd name="T31" fmla="*/ 1333 h 273"/>
                <a:gd name="T32" fmla="*/ 2326 w 119"/>
                <a:gd name="T33" fmla="*/ 1254 h 273"/>
                <a:gd name="T34" fmla="*/ 2446 w 119"/>
                <a:gd name="T35" fmla="*/ 1101 h 273"/>
                <a:gd name="T36" fmla="*/ 2326 w 119"/>
                <a:gd name="T37" fmla="*/ 876 h 273"/>
                <a:gd name="T38" fmla="*/ 2093 w 119"/>
                <a:gd name="T39" fmla="*/ 767 h 273"/>
                <a:gd name="T40" fmla="*/ 2093 w 119"/>
                <a:gd name="T41" fmla="*/ 687 h 273"/>
                <a:gd name="T42" fmla="*/ 1622 w 119"/>
                <a:gd name="T43" fmla="*/ 687 h 273"/>
                <a:gd name="T44" fmla="*/ 1463 w 119"/>
                <a:gd name="T45" fmla="*/ 580 h 273"/>
                <a:gd name="T46" fmla="*/ 1216 w 119"/>
                <a:gd name="T47" fmla="*/ 426 h 273"/>
                <a:gd name="T48" fmla="*/ 1216 w 119"/>
                <a:gd name="T49" fmla="*/ 318 h 273"/>
                <a:gd name="T50" fmla="*/ 1583 w 119"/>
                <a:gd name="T51" fmla="*/ 187 h 273"/>
                <a:gd name="T52" fmla="*/ 1622 w 119"/>
                <a:gd name="T53" fmla="*/ 153 h 273"/>
                <a:gd name="T54" fmla="*/ 1583 w 119"/>
                <a:gd name="T55" fmla="*/ 153 h 273"/>
                <a:gd name="T56" fmla="*/ 1299 w 119"/>
                <a:gd name="T57" fmla="*/ 80 h 273"/>
                <a:gd name="T58" fmla="*/ 1299 w 119"/>
                <a:gd name="T59" fmla="*/ 0 h 273"/>
                <a:gd name="T60" fmla="*/ 1216 w 119"/>
                <a:gd name="T61" fmla="*/ 0 h 273"/>
                <a:gd name="T62" fmla="*/ 742 w 119"/>
                <a:gd name="T63" fmla="*/ 0 h 273"/>
                <a:gd name="T64" fmla="*/ 164 w 119"/>
                <a:gd name="T65" fmla="*/ 114 h 273"/>
                <a:gd name="T66" fmla="*/ 0 w 119"/>
                <a:gd name="T67" fmla="*/ 80 h 27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19"/>
                <a:gd name="T103" fmla="*/ 0 h 273"/>
                <a:gd name="T104" fmla="*/ 119 w 119"/>
                <a:gd name="T105" fmla="*/ 273 h 27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19" h="273">
                  <a:moveTo>
                    <a:pt x="0" y="14"/>
                  </a:moveTo>
                  <a:lnTo>
                    <a:pt x="8" y="33"/>
                  </a:lnTo>
                  <a:lnTo>
                    <a:pt x="25" y="33"/>
                  </a:lnTo>
                  <a:lnTo>
                    <a:pt x="36" y="56"/>
                  </a:lnTo>
                  <a:lnTo>
                    <a:pt x="34" y="75"/>
                  </a:lnTo>
                  <a:lnTo>
                    <a:pt x="63" y="117"/>
                  </a:lnTo>
                  <a:lnTo>
                    <a:pt x="88" y="154"/>
                  </a:lnTo>
                  <a:lnTo>
                    <a:pt x="77" y="177"/>
                  </a:lnTo>
                  <a:lnTo>
                    <a:pt x="88" y="213"/>
                  </a:lnTo>
                  <a:lnTo>
                    <a:pt x="63" y="225"/>
                  </a:lnTo>
                  <a:lnTo>
                    <a:pt x="63" y="238"/>
                  </a:lnTo>
                  <a:lnTo>
                    <a:pt x="48" y="244"/>
                  </a:lnTo>
                  <a:lnTo>
                    <a:pt x="48" y="260"/>
                  </a:lnTo>
                  <a:lnTo>
                    <a:pt x="52" y="273"/>
                  </a:lnTo>
                  <a:lnTo>
                    <a:pt x="63" y="269"/>
                  </a:lnTo>
                  <a:lnTo>
                    <a:pt x="102" y="235"/>
                  </a:lnTo>
                  <a:lnTo>
                    <a:pt x="113" y="221"/>
                  </a:lnTo>
                  <a:lnTo>
                    <a:pt x="119" y="194"/>
                  </a:lnTo>
                  <a:lnTo>
                    <a:pt x="113" y="154"/>
                  </a:lnTo>
                  <a:lnTo>
                    <a:pt x="102" y="135"/>
                  </a:lnTo>
                  <a:lnTo>
                    <a:pt x="102" y="121"/>
                  </a:lnTo>
                  <a:lnTo>
                    <a:pt x="79" y="121"/>
                  </a:lnTo>
                  <a:lnTo>
                    <a:pt x="71" y="102"/>
                  </a:lnTo>
                  <a:lnTo>
                    <a:pt x="59" y="75"/>
                  </a:lnTo>
                  <a:lnTo>
                    <a:pt x="59" y="56"/>
                  </a:lnTo>
                  <a:lnTo>
                    <a:pt x="77" y="33"/>
                  </a:lnTo>
                  <a:lnTo>
                    <a:pt x="79" y="27"/>
                  </a:lnTo>
                  <a:lnTo>
                    <a:pt x="77" y="27"/>
                  </a:lnTo>
                  <a:lnTo>
                    <a:pt x="63" y="14"/>
                  </a:lnTo>
                  <a:lnTo>
                    <a:pt x="63" y="0"/>
                  </a:lnTo>
                  <a:lnTo>
                    <a:pt x="59" y="0"/>
                  </a:lnTo>
                  <a:lnTo>
                    <a:pt x="36" y="0"/>
                  </a:lnTo>
                  <a:lnTo>
                    <a:pt x="8" y="20"/>
                  </a:lnTo>
                  <a:lnTo>
                    <a:pt x="0" y="14"/>
                  </a:lnTo>
                </a:path>
              </a:pathLst>
            </a:custGeom>
            <a:noFill/>
            <a:ln w="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id-ID" sz="2400">
                <a:latin typeface="Times New Roman" pitchFamily="18" charset="0"/>
              </a:endParaRPr>
            </a:p>
          </p:txBody>
        </p:sp>
        <p:sp>
          <p:nvSpPr>
            <p:cNvPr id="111" name="Freeform 112"/>
            <p:cNvSpPr>
              <a:spLocks/>
            </p:cNvSpPr>
            <p:nvPr/>
          </p:nvSpPr>
          <p:spPr bwMode="auto">
            <a:xfrm>
              <a:off x="1689" y="2710"/>
              <a:ext cx="338" cy="439"/>
            </a:xfrm>
            <a:custGeom>
              <a:avLst/>
              <a:gdLst>
                <a:gd name="T0" fmla="*/ 605 w 123"/>
                <a:gd name="T1" fmla="*/ 0 h 246"/>
                <a:gd name="T2" fmla="*/ 286 w 123"/>
                <a:gd name="T3" fmla="*/ 73 h 246"/>
                <a:gd name="T4" fmla="*/ 0 w 123"/>
                <a:gd name="T5" fmla="*/ 239 h 246"/>
                <a:gd name="T6" fmla="*/ 371 w 123"/>
                <a:gd name="T7" fmla="*/ 296 h 246"/>
                <a:gd name="T8" fmla="*/ 371 w 123"/>
                <a:gd name="T9" fmla="*/ 500 h 246"/>
                <a:gd name="T10" fmla="*/ 605 w 123"/>
                <a:gd name="T11" fmla="*/ 535 h 246"/>
                <a:gd name="T12" fmla="*/ 951 w 123"/>
                <a:gd name="T13" fmla="*/ 455 h 246"/>
                <a:gd name="T14" fmla="*/ 1245 w 123"/>
                <a:gd name="T15" fmla="*/ 455 h 246"/>
                <a:gd name="T16" fmla="*/ 1948 w 123"/>
                <a:gd name="T17" fmla="*/ 687 h 246"/>
                <a:gd name="T18" fmla="*/ 1948 w 123"/>
                <a:gd name="T19" fmla="*/ 774 h 246"/>
                <a:gd name="T20" fmla="*/ 2031 w 123"/>
                <a:gd name="T21" fmla="*/ 853 h 246"/>
                <a:gd name="T22" fmla="*/ 2031 w 123"/>
                <a:gd name="T23" fmla="*/ 962 h 246"/>
                <a:gd name="T24" fmla="*/ 1948 w 123"/>
                <a:gd name="T25" fmla="*/ 1023 h 246"/>
                <a:gd name="T26" fmla="*/ 1473 w 123"/>
                <a:gd name="T27" fmla="*/ 962 h 246"/>
                <a:gd name="T28" fmla="*/ 1245 w 123"/>
                <a:gd name="T29" fmla="*/ 882 h 246"/>
                <a:gd name="T30" fmla="*/ 951 w 123"/>
                <a:gd name="T31" fmla="*/ 990 h 246"/>
                <a:gd name="T32" fmla="*/ 890 w 123"/>
                <a:gd name="T33" fmla="*/ 1035 h 246"/>
                <a:gd name="T34" fmla="*/ 951 w 123"/>
                <a:gd name="T35" fmla="*/ 1201 h 246"/>
                <a:gd name="T36" fmla="*/ 1245 w 123"/>
                <a:gd name="T37" fmla="*/ 1274 h 246"/>
                <a:gd name="T38" fmla="*/ 1723 w 123"/>
                <a:gd name="T39" fmla="*/ 1397 h 246"/>
                <a:gd name="T40" fmla="*/ 1805 w 123"/>
                <a:gd name="T41" fmla="*/ 1363 h 246"/>
                <a:gd name="T42" fmla="*/ 2031 w 123"/>
                <a:gd name="T43" fmla="*/ 1274 h 246"/>
                <a:gd name="T44" fmla="*/ 2031 w 123"/>
                <a:gd name="T45" fmla="*/ 1201 h 246"/>
                <a:gd name="T46" fmla="*/ 2325 w 123"/>
                <a:gd name="T47" fmla="*/ 1153 h 246"/>
                <a:gd name="T48" fmla="*/ 2514 w 123"/>
                <a:gd name="T49" fmla="*/ 1144 h 246"/>
                <a:gd name="T50" fmla="*/ 2553 w 123"/>
                <a:gd name="T51" fmla="*/ 1035 h 246"/>
                <a:gd name="T52" fmla="*/ 2325 w 123"/>
                <a:gd name="T53" fmla="*/ 962 h 246"/>
                <a:gd name="T54" fmla="*/ 2470 w 123"/>
                <a:gd name="T55" fmla="*/ 853 h 246"/>
                <a:gd name="T56" fmla="*/ 2553 w 123"/>
                <a:gd name="T57" fmla="*/ 796 h 246"/>
                <a:gd name="T58" fmla="*/ 2363 w 123"/>
                <a:gd name="T59" fmla="*/ 717 h 246"/>
                <a:gd name="T60" fmla="*/ 1805 w 123"/>
                <a:gd name="T61" fmla="*/ 455 h 246"/>
                <a:gd name="T62" fmla="*/ 1434 w 123"/>
                <a:gd name="T63" fmla="*/ 348 h 246"/>
                <a:gd name="T64" fmla="*/ 1473 w 123"/>
                <a:gd name="T65" fmla="*/ 239 h 246"/>
                <a:gd name="T66" fmla="*/ 1434 w 123"/>
                <a:gd name="T67" fmla="*/ 166 h 246"/>
                <a:gd name="T68" fmla="*/ 1245 w 123"/>
                <a:gd name="T69" fmla="*/ 109 h 246"/>
                <a:gd name="T70" fmla="*/ 890 w 123"/>
                <a:gd name="T71" fmla="*/ 109 h 246"/>
                <a:gd name="T72" fmla="*/ 890 w 123"/>
                <a:gd name="T73" fmla="*/ 36 h 246"/>
                <a:gd name="T74" fmla="*/ 605 w 123"/>
                <a:gd name="T75" fmla="*/ 0 h 24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23"/>
                <a:gd name="T115" fmla="*/ 0 h 246"/>
                <a:gd name="T116" fmla="*/ 123 w 123"/>
                <a:gd name="T117" fmla="*/ 246 h 24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23" h="246">
                  <a:moveTo>
                    <a:pt x="29" y="0"/>
                  </a:moveTo>
                  <a:lnTo>
                    <a:pt x="14" y="13"/>
                  </a:lnTo>
                  <a:lnTo>
                    <a:pt x="0" y="42"/>
                  </a:lnTo>
                  <a:lnTo>
                    <a:pt x="18" y="52"/>
                  </a:lnTo>
                  <a:lnTo>
                    <a:pt x="18" y="88"/>
                  </a:lnTo>
                  <a:lnTo>
                    <a:pt x="29" y="94"/>
                  </a:lnTo>
                  <a:lnTo>
                    <a:pt x="46" y="80"/>
                  </a:lnTo>
                  <a:lnTo>
                    <a:pt x="60" y="80"/>
                  </a:lnTo>
                  <a:lnTo>
                    <a:pt x="94" y="121"/>
                  </a:lnTo>
                  <a:lnTo>
                    <a:pt x="94" y="136"/>
                  </a:lnTo>
                  <a:lnTo>
                    <a:pt x="98" y="150"/>
                  </a:lnTo>
                  <a:lnTo>
                    <a:pt x="98" y="169"/>
                  </a:lnTo>
                  <a:lnTo>
                    <a:pt x="94" y="180"/>
                  </a:lnTo>
                  <a:lnTo>
                    <a:pt x="71" y="169"/>
                  </a:lnTo>
                  <a:lnTo>
                    <a:pt x="60" y="155"/>
                  </a:lnTo>
                  <a:lnTo>
                    <a:pt x="46" y="174"/>
                  </a:lnTo>
                  <a:lnTo>
                    <a:pt x="43" y="182"/>
                  </a:lnTo>
                  <a:lnTo>
                    <a:pt x="46" y="211"/>
                  </a:lnTo>
                  <a:lnTo>
                    <a:pt x="60" y="224"/>
                  </a:lnTo>
                  <a:lnTo>
                    <a:pt x="83" y="246"/>
                  </a:lnTo>
                  <a:lnTo>
                    <a:pt x="87" y="240"/>
                  </a:lnTo>
                  <a:lnTo>
                    <a:pt x="98" y="224"/>
                  </a:lnTo>
                  <a:lnTo>
                    <a:pt x="98" y="211"/>
                  </a:lnTo>
                  <a:lnTo>
                    <a:pt x="112" y="203"/>
                  </a:lnTo>
                  <a:lnTo>
                    <a:pt x="121" y="201"/>
                  </a:lnTo>
                  <a:lnTo>
                    <a:pt x="123" y="182"/>
                  </a:lnTo>
                  <a:lnTo>
                    <a:pt x="112" y="169"/>
                  </a:lnTo>
                  <a:lnTo>
                    <a:pt x="119" y="150"/>
                  </a:lnTo>
                  <a:lnTo>
                    <a:pt x="123" y="140"/>
                  </a:lnTo>
                  <a:lnTo>
                    <a:pt x="114" y="126"/>
                  </a:lnTo>
                  <a:lnTo>
                    <a:pt x="87" y="80"/>
                  </a:lnTo>
                  <a:lnTo>
                    <a:pt x="69" y="61"/>
                  </a:lnTo>
                  <a:lnTo>
                    <a:pt x="71" y="42"/>
                  </a:lnTo>
                  <a:lnTo>
                    <a:pt x="69" y="29"/>
                  </a:lnTo>
                  <a:lnTo>
                    <a:pt x="60" y="19"/>
                  </a:lnTo>
                  <a:lnTo>
                    <a:pt x="43" y="19"/>
                  </a:lnTo>
                  <a:lnTo>
                    <a:pt x="43" y="6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E0E1E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id-ID" sz="2400">
                <a:latin typeface="Times New Roman" pitchFamily="18" charset="0"/>
              </a:endParaRPr>
            </a:p>
          </p:txBody>
        </p:sp>
        <p:sp>
          <p:nvSpPr>
            <p:cNvPr id="112" name="Freeform 113"/>
            <p:cNvSpPr>
              <a:spLocks/>
            </p:cNvSpPr>
            <p:nvPr/>
          </p:nvSpPr>
          <p:spPr bwMode="auto">
            <a:xfrm>
              <a:off x="1689" y="2710"/>
              <a:ext cx="338" cy="439"/>
            </a:xfrm>
            <a:custGeom>
              <a:avLst/>
              <a:gdLst>
                <a:gd name="T0" fmla="*/ 605 w 123"/>
                <a:gd name="T1" fmla="*/ 0 h 246"/>
                <a:gd name="T2" fmla="*/ 286 w 123"/>
                <a:gd name="T3" fmla="*/ 73 h 246"/>
                <a:gd name="T4" fmla="*/ 0 w 123"/>
                <a:gd name="T5" fmla="*/ 239 h 246"/>
                <a:gd name="T6" fmla="*/ 371 w 123"/>
                <a:gd name="T7" fmla="*/ 296 h 246"/>
                <a:gd name="T8" fmla="*/ 371 w 123"/>
                <a:gd name="T9" fmla="*/ 500 h 246"/>
                <a:gd name="T10" fmla="*/ 605 w 123"/>
                <a:gd name="T11" fmla="*/ 535 h 246"/>
                <a:gd name="T12" fmla="*/ 951 w 123"/>
                <a:gd name="T13" fmla="*/ 455 h 246"/>
                <a:gd name="T14" fmla="*/ 1245 w 123"/>
                <a:gd name="T15" fmla="*/ 455 h 246"/>
                <a:gd name="T16" fmla="*/ 1948 w 123"/>
                <a:gd name="T17" fmla="*/ 687 h 246"/>
                <a:gd name="T18" fmla="*/ 1948 w 123"/>
                <a:gd name="T19" fmla="*/ 774 h 246"/>
                <a:gd name="T20" fmla="*/ 2031 w 123"/>
                <a:gd name="T21" fmla="*/ 853 h 246"/>
                <a:gd name="T22" fmla="*/ 2031 w 123"/>
                <a:gd name="T23" fmla="*/ 962 h 246"/>
                <a:gd name="T24" fmla="*/ 1948 w 123"/>
                <a:gd name="T25" fmla="*/ 1023 h 246"/>
                <a:gd name="T26" fmla="*/ 1473 w 123"/>
                <a:gd name="T27" fmla="*/ 962 h 246"/>
                <a:gd name="T28" fmla="*/ 1245 w 123"/>
                <a:gd name="T29" fmla="*/ 882 h 246"/>
                <a:gd name="T30" fmla="*/ 951 w 123"/>
                <a:gd name="T31" fmla="*/ 990 h 246"/>
                <a:gd name="T32" fmla="*/ 890 w 123"/>
                <a:gd name="T33" fmla="*/ 1035 h 246"/>
                <a:gd name="T34" fmla="*/ 951 w 123"/>
                <a:gd name="T35" fmla="*/ 1201 h 246"/>
                <a:gd name="T36" fmla="*/ 1245 w 123"/>
                <a:gd name="T37" fmla="*/ 1274 h 246"/>
                <a:gd name="T38" fmla="*/ 1723 w 123"/>
                <a:gd name="T39" fmla="*/ 1397 h 246"/>
                <a:gd name="T40" fmla="*/ 1805 w 123"/>
                <a:gd name="T41" fmla="*/ 1363 h 246"/>
                <a:gd name="T42" fmla="*/ 2031 w 123"/>
                <a:gd name="T43" fmla="*/ 1274 h 246"/>
                <a:gd name="T44" fmla="*/ 2031 w 123"/>
                <a:gd name="T45" fmla="*/ 1201 h 246"/>
                <a:gd name="T46" fmla="*/ 2325 w 123"/>
                <a:gd name="T47" fmla="*/ 1144 h 246"/>
                <a:gd name="T48" fmla="*/ 2553 w 123"/>
                <a:gd name="T49" fmla="*/ 1131 h 246"/>
                <a:gd name="T50" fmla="*/ 2553 w 123"/>
                <a:gd name="T51" fmla="*/ 1044 h 246"/>
                <a:gd name="T52" fmla="*/ 2325 w 123"/>
                <a:gd name="T53" fmla="*/ 962 h 246"/>
                <a:gd name="T54" fmla="*/ 2470 w 123"/>
                <a:gd name="T55" fmla="*/ 853 h 246"/>
                <a:gd name="T56" fmla="*/ 2553 w 123"/>
                <a:gd name="T57" fmla="*/ 796 h 246"/>
                <a:gd name="T58" fmla="*/ 2363 w 123"/>
                <a:gd name="T59" fmla="*/ 717 h 246"/>
                <a:gd name="T60" fmla="*/ 1805 w 123"/>
                <a:gd name="T61" fmla="*/ 455 h 246"/>
                <a:gd name="T62" fmla="*/ 1434 w 123"/>
                <a:gd name="T63" fmla="*/ 348 h 246"/>
                <a:gd name="T64" fmla="*/ 1473 w 123"/>
                <a:gd name="T65" fmla="*/ 239 h 246"/>
                <a:gd name="T66" fmla="*/ 1434 w 123"/>
                <a:gd name="T67" fmla="*/ 166 h 246"/>
                <a:gd name="T68" fmla="*/ 1245 w 123"/>
                <a:gd name="T69" fmla="*/ 109 h 246"/>
                <a:gd name="T70" fmla="*/ 890 w 123"/>
                <a:gd name="T71" fmla="*/ 109 h 246"/>
                <a:gd name="T72" fmla="*/ 890 w 123"/>
                <a:gd name="T73" fmla="*/ 36 h 246"/>
                <a:gd name="T74" fmla="*/ 605 w 123"/>
                <a:gd name="T75" fmla="*/ 0 h 24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23"/>
                <a:gd name="T115" fmla="*/ 0 h 246"/>
                <a:gd name="T116" fmla="*/ 123 w 123"/>
                <a:gd name="T117" fmla="*/ 246 h 24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23" h="246">
                  <a:moveTo>
                    <a:pt x="29" y="0"/>
                  </a:moveTo>
                  <a:lnTo>
                    <a:pt x="14" y="13"/>
                  </a:lnTo>
                  <a:lnTo>
                    <a:pt x="0" y="42"/>
                  </a:lnTo>
                  <a:lnTo>
                    <a:pt x="18" y="52"/>
                  </a:lnTo>
                  <a:lnTo>
                    <a:pt x="18" y="88"/>
                  </a:lnTo>
                  <a:lnTo>
                    <a:pt x="29" y="94"/>
                  </a:lnTo>
                  <a:lnTo>
                    <a:pt x="46" y="80"/>
                  </a:lnTo>
                  <a:lnTo>
                    <a:pt x="60" y="80"/>
                  </a:lnTo>
                  <a:lnTo>
                    <a:pt x="94" y="121"/>
                  </a:lnTo>
                  <a:lnTo>
                    <a:pt x="94" y="136"/>
                  </a:lnTo>
                  <a:lnTo>
                    <a:pt x="98" y="150"/>
                  </a:lnTo>
                  <a:lnTo>
                    <a:pt x="98" y="169"/>
                  </a:lnTo>
                  <a:lnTo>
                    <a:pt x="94" y="180"/>
                  </a:lnTo>
                  <a:lnTo>
                    <a:pt x="71" y="169"/>
                  </a:lnTo>
                  <a:lnTo>
                    <a:pt x="60" y="155"/>
                  </a:lnTo>
                  <a:lnTo>
                    <a:pt x="46" y="174"/>
                  </a:lnTo>
                  <a:lnTo>
                    <a:pt x="43" y="182"/>
                  </a:lnTo>
                  <a:lnTo>
                    <a:pt x="46" y="211"/>
                  </a:lnTo>
                  <a:lnTo>
                    <a:pt x="60" y="224"/>
                  </a:lnTo>
                  <a:lnTo>
                    <a:pt x="83" y="246"/>
                  </a:lnTo>
                  <a:lnTo>
                    <a:pt x="87" y="240"/>
                  </a:lnTo>
                  <a:lnTo>
                    <a:pt x="98" y="224"/>
                  </a:lnTo>
                  <a:lnTo>
                    <a:pt x="98" y="211"/>
                  </a:lnTo>
                  <a:lnTo>
                    <a:pt x="112" y="201"/>
                  </a:lnTo>
                  <a:lnTo>
                    <a:pt x="123" y="199"/>
                  </a:lnTo>
                  <a:lnTo>
                    <a:pt x="123" y="184"/>
                  </a:lnTo>
                  <a:lnTo>
                    <a:pt x="112" y="169"/>
                  </a:lnTo>
                  <a:lnTo>
                    <a:pt x="119" y="150"/>
                  </a:lnTo>
                  <a:lnTo>
                    <a:pt x="123" y="140"/>
                  </a:lnTo>
                  <a:lnTo>
                    <a:pt x="114" y="126"/>
                  </a:lnTo>
                  <a:lnTo>
                    <a:pt x="87" y="80"/>
                  </a:lnTo>
                  <a:lnTo>
                    <a:pt x="69" y="61"/>
                  </a:lnTo>
                  <a:lnTo>
                    <a:pt x="71" y="42"/>
                  </a:lnTo>
                  <a:lnTo>
                    <a:pt x="69" y="29"/>
                  </a:lnTo>
                  <a:lnTo>
                    <a:pt x="60" y="19"/>
                  </a:lnTo>
                  <a:lnTo>
                    <a:pt x="43" y="19"/>
                  </a:lnTo>
                  <a:lnTo>
                    <a:pt x="43" y="6"/>
                  </a:lnTo>
                  <a:lnTo>
                    <a:pt x="29" y="0"/>
                  </a:lnTo>
                </a:path>
              </a:pathLst>
            </a:custGeom>
            <a:solidFill>
              <a:schemeClr val="bg1"/>
            </a:solidFill>
            <a:ln w="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id-ID" sz="2400">
                <a:latin typeface="Times New Roman" pitchFamily="18" charset="0"/>
              </a:endParaRPr>
            </a:p>
          </p:txBody>
        </p:sp>
        <p:sp>
          <p:nvSpPr>
            <p:cNvPr id="113" name="Freeform 114"/>
            <p:cNvSpPr>
              <a:spLocks/>
            </p:cNvSpPr>
            <p:nvPr/>
          </p:nvSpPr>
          <p:spPr bwMode="auto">
            <a:xfrm>
              <a:off x="1807" y="2986"/>
              <a:ext cx="209" cy="163"/>
            </a:xfrm>
            <a:custGeom>
              <a:avLst/>
              <a:gdLst>
                <a:gd name="T0" fmla="*/ 1581 w 76"/>
                <a:gd name="T1" fmla="*/ 247 h 91"/>
                <a:gd name="T2" fmla="*/ 1436 w 76"/>
                <a:gd name="T3" fmla="*/ 154 h 91"/>
                <a:gd name="T4" fmla="*/ 1059 w 76"/>
                <a:gd name="T5" fmla="*/ 131 h 91"/>
                <a:gd name="T6" fmla="*/ 583 w 76"/>
                <a:gd name="T7" fmla="*/ 81 h 91"/>
                <a:gd name="T8" fmla="*/ 355 w 76"/>
                <a:gd name="T9" fmla="*/ 0 h 91"/>
                <a:gd name="T10" fmla="*/ 60 w 76"/>
                <a:gd name="T11" fmla="*/ 81 h 91"/>
                <a:gd name="T12" fmla="*/ 0 w 76"/>
                <a:gd name="T13" fmla="*/ 154 h 91"/>
                <a:gd name="T14" fmla="*/ 60 w 76"/>
                <a:gd name="T15" fmla="*/ 321 h 91"/>
                <a:gd name="T16" fmla="*/ 355 w 76"/>
                <a:gd name="T17" fmla="*/ 398 h 91"/>
                <a:gd name="T18" fmla="*/ 831 w 76"/>
                <a:gd name="T19" fmla="*/ 523 h 91"/>
                <a:gd name="T20" fmla="*/ 916 w 76"/>
                <a:gd name="T21" fmla="*/ 487 h 91"/>
                <a:gd name="T22" fmla="*/ 1141 w 76"/>
                <a:gd name="T23" fmla="*/ 398 h 91"/>
                <a:gd name="T24" fmla="*/ 1141 w 76"/>
                <a:gd name="T25" fmla="*/ 321 h 91"/>
                <a:gd name="T26" fmla="*/ 1474 w 76"/>
                <a:gd name="T27" fmla="*/ 288 h 91"/>
                <a:gd name="T28" fmla="*/ 1581 w 76"/>
                <a:gd name="T29" fmla="*/ 254 h 91"/>
                <a:gd name="T30" fmla="*/ 1581 w 76"/>
                <a:gd name="T31" fmla="*/ 247 h 9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76"/>
                <a:gd name="T49" fmla="*/ 0 h 91"/>
                <a:gd name="T50" fmla="*/ 76 w 76"/>
                <a:gd name="T51" fmla="*/ 91 h 9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76" h="91">
                  <a:moveTo>
                    <a:pt x="76" y="43"/>
                  </a:moveTo>
                  <a:lnTo>
                    <a:pt x="69" y="27"/>
                  </a:lnTo>
                  <a:lnTo>
                    <a:pt x="51" y="23"/>
                  </a:lnTo>
                  <a:lnTo>
                    <a:pt x="28" y="14"/>
                  </a:lnTo>
                  <a:lnTo>
                    <a:pt x="17" y="0"/>
                  </a:lnTo>
                  <a:lnTo>
                    <a:pt x="3" y="14"/>
                  </a:lnTo>
                  <a:lnTo>
                    <a:pt x="0" y="27"/>
                  </a:lnTo>
                  <a:lnTo>
                    <a:pt x="3" y="56"/>
                  </a:lnTo>
                  <a:lnTo>
                    <a:pt x="17" y="69"/>
                  </a:lnTo>
                  <a:lnTo>
                    <a:pt x="40" y="91"/>
                  </a:lnTo>
                  <a:lnTo>
                    <a:pt x="44" y="85"/>
                  </a:lnTo>
                  <a:lnTo>
                    <a:pt x="55" y="69"/>
                  </a:lnTo>
                  <a:lnTo>
                    <a:pt x="55" y="56"/>
                  </a:lnTo>
                  <a:lnTo>
                    <a:pt x="71" y="50"/>
                  </a:lnTo>
                  <a:lnTo>
                    <a:pt x="76" y="44"/>
                  </a:lnTo>
                  <a:lnTo>
                    <a:pt x="76" y="43"/>
                  </a:lnTo>
                  <a:close/>
                </a:path>
              </a:pathLst>
            </a:custGeom>
            <a:solidFill>
              <a:srgbClr val="FFFF66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id-ID" sz="2400">
                <a:latin typeface="Times New Roman" pitchFamily="18" charset="0"/>
              </a:endParaRPr>
            </a:p>
          </p:txBody>
        </p:sp>
        <p:sp>
          <p:nvSpPr>
            <p:cNvPr id="114" name="Freeform 115"/>
            <p:cNvSpPr>
              <a:spLocks/>
            </p:cNvSpPr>
            <p:nvPr/>
          </p:nvSpPr>
          <p:spPr bwMode="auto">
            <a:xfrm>
              <a:off x="1807" y="2986"/>
              <a:ext cx="209" cy="163"/>
            </a:xfrm>
            <a:custGeom>
              <a:avLst/>
              <a:gdLst>
                <a:gd name="T0" fmla="*/ 1581 w 76"/>
                <a:gd name="T1" fmla="*/ 247 h 91"/>
                <a:gd name="T2" fmla="*/ 1436 w 76"/>
                <a:gd name="T3" fmla="*/ 154 h 91"/>
                <a:gd name="T4" fmla="*/ 1059 w 76"/>
                <a:gd name="T5" fmla="*/ 131 h 91"/>
                <a:gd name="T6" fmla="*/ 583 w 76"/>
                <a:gd name="T7" fmla="*/ 81 h 91"/>
                <a:gd name="T8" fmla="*/ 355 w 76"/>
                <a:gd name="T9" fmla="*/ 0 h 91"/>
                <a:gd name="T10" fmla="*/ 60 w 76"/>
                <a:gd name="T11" fmla="*/ 81 h 91"/>
                <a:gd name="T12" fmla="*/ 0 w 76"/>
                <a:gd name="T13" fmla="*/ 154 h 91"/>
                <a:gd name="T14" fmla="*/ 60 w 76"/>
                <a:gd name="T15" fmla="*/ 321 h 91"/>
                <a:gd name="T16" fmla="*/ 355 w 76"/>
                <a:gd name="T17" fmla="*/ 398 h 91"/>
                <a:gd name="T18" fmla="*/ 831 w 76"/>
                <a:gd name="T19" fmla="*/ 523 h 91"/>
                <a:gd name="T20" fmla="*/ 916 w 76"/>
                <a:gd name="T21" fmla="*/ 487 h 91"/>
                <a:gd name="T22" fmla="*/ 1141 w 76"/>
                <a:gd name="T23" fmla="*/ 398 h 91"/>
                <a:gd name="T24" fmla="*/ 1141 w 76"/>
                <a:gd name="T25" fmla="*/ 321 h 91"/>
                <a:gd name="T26" fmla="*/ 1474 w 76"/>
                <a:gd name="T27" fmla="*/ 288 h 91"/>
                <a:gd name="T28" fmla="*/ 1581 w 76"/>
                <a:gd name="T29" fmla="*/ 254 h 91"/>
                <a:gd name="T30" fmla="*/ 1581 w 76"/>
                <a:gd name="T31" fmla="*/ 247 h 9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76"/>
                <a:gd name="T49" fmla="*/ 0 h 91"/>
                <a:gd name="T50" fmla="*/ 76 w 76"/>
                <a:gd name="T51" fmla="*/ 91 h 9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76" h="91">
                  <a:moveTo>
                    <a:pt x="76" y="43"/>
                  </a:moveTo>
                  <a:lnTo>
                    <a:pt x="69" y="27"/>
                  </a:lnTo>
                  <a:lnTo>
                    <a:pt x="51" y="23"/>
                  </a:lnTo>
                  <a:lnTo>
                    <a:pt x="28" y="14"/>
                  </a:lnTo>
                  <a:lnTo>
                    <a:pt x="17" y="0"/>
                  </a:lnTo>
                  <a:lnTo>
                    <a:pt x="3" y="14"/>
                  </a:lnTo>
                  <a:lnTo>
                    <a:pt x="0" y="27"/>
                  </a:lnTo>
                  <a:lnTo>
                    <a:pt x="3" y="56"/>
                  </a:lnTo>
                  <a:lnTo>
                    <a:pt x="17" y="69"/>
                  </a:lnTo>
                  <a:lnTo>
                    <a:pt x="40" y="91"/>
                  </a:lnTo>
                  <a:lnTo>
                    <a:pt x="44" y="85"/>
                  </a:lnTo>
                  <a:lnTo>
                    <a:pt x="55" y="69"/>
                  </a:lnTo>
                  <a:lnTo>
                    <a:pt x="55" y="56"/>
                  </a:lnTo>
                  <a:lnTo>
                    <a:pt x="71" y="50"/>
                  </a:lnTo>
                  <a:lnTo>
                    <a:pt x="76" y="44"/>
                  </a:lnTo>
                  <a:lnTo>
                    <a:pt x="76" y="43"/>
                  </a:lnTo>
                </a:path>
              </a:pathLst>
            </a:custGeom>
            <a:noFill/>
            <a:ln w="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id-ID" sz="2400">
                <a:latin typeface="Times New Roman" pitchFamily="18" charset="0"/>
              </a:endParaRPr>
            </a:p>
          </p:txBody>
        </p:sp>
        <p:sp>
          <p:nvSpPr>
            <p:cNvPr id="115" name="Freeform 116"/>
            <p:cNvSpPr>
              <a:spLocks/>
            </p:cNvSpPr>
            <p:nvPr/>
          </p:nvSpPr>
          <p:spPr bwMode="auto">
            <a:xfrm>
              <a:off x="1602" y="2785"/>
              <a:ext cx="356" cy="461"/>
            </a:xfrm>
            <a:custGeom>
              <a:avLst/>
              <a:gdLst>
                <a:gd name="T0" fmla="*/ 660 w 130"/>
                <a:gd name="T1" fmla="*/ 0 h 259"/>
                <a:gd name="T2" fmla="*/ 509 w 130"/>
                <a:gd name="T3" fmla="*/ 21 h 259"/>
                <a:gd name="T4" fmla="*/ 271 w 130"/>
                <a:gd name="T5" fmla="*/ 109 h 259"/>
                <a:gd name="T6" fmla="*/ 0 w 130"/>
                <a:gd name="T7" fmla="*/ 215 h 259"/>
                <a:gd name="T8" fmla="*/ 435 w 130"/>
                <a:gd name="T9" fmla="*/ 447 h 259"/>
                <a:gd name="T10" fmla="*/ 435 w 130"/>
                <a:gd name="T11" fmla="*/ 609 h 259"/>
                <a:gd name="T12" fmla="*/ 435 w 130"/>
                <a:gd name="T13" fmla="*/ 682 h 259"/>
                <a:gd name="T14" fmla="*/ 509 w 130"/>
                <a:gd name="T15" fmla="*/ 789 h 259"/>
                <a:gd name="T16" fmla="*/ 435 w 130"/>
                <a:gd name="T17" fmla="*/ 1116 h 259"/>
                <a:gd name="T18" fmla="*/ 435 w 130"/>
                <a:gd name="T19" fmla="*/ 1223 h 259"/>
                <a:gd name="T20" fmla="*/ 780 w 130"/>
                <a:gd name="T21" fmla="*/ 1308 h 259"/>
                <a:gd name="T22" fmla="*/ 945 w 130"/>
                <a:gd name="T23" fmla="*/ 1438 h 259"/>
                <a:gd name="T24" fmla="*/ 1251 w 130"/>
                <a:gd name="T25" fmla="*/ 1461 h 259"/>
                <a:gd name="T26" fmla="*/ 1027 w 130"/>
                <a:gd name="T27" fmla="*/ 1280 h 259"/>
                <a:gd name="T28" fmla="*/ 780 w 130"/>
                <a:gd name="T29" fmla="*/ 1201 h 259"/>
                <a:gd name="T30" fmla="*/ 945 w 130"/>
                <a:gd name="T31" fmla="*/ 931 h 259"/>
                <a:gd name="T32" fmla="*/ 945 w 130"/>
                <a:gd name="T33" fmla="*/ 780 h 259"/>
                <a:gd name="T34" fmla="*/ 1251 w 130"/>
                <a:gd name="T35" fmla="*/ 789 h 259"/>
                <a:gd name="T36" fmla="*/ 1536 w 130"/>
                <a:gd name="T37" fmla="*/ 789 h 259"/>
                <a:gd name="T38" fmla="*/ 1605 w 130"/>
                <a:gd name="T39" fmla="*/ 716 h 259"/>
                <a:gd name="T40" fmla="*/ 1890 w 130"/>
                <a:gd name="T41" fmla="*/ 637 h 259"/>
                <a:gd name="T42" fmla="*/ 2114 w 130"/>
                <a:gd name="T43" fmla="*/ 716 h 259"/>
                <a:gd name="T44" fmla="*/ 2670 w 130"/>
                <a:gd name="T45" fmla="*/ 780 h 259"/>
                <a:gd name="T46" fmla="*/ 2670 w 130"/>
                <a:gd name="T47" fmla="*/ 682 h 259"/>
                <a:gd name="T48" fmla="*/ 2670 w 130"/>
                <a:gd name="T49" fmla="*/ 552 h 259"/>
                <a:gd name="T50" fmla="*/ 2588 w 130"/>
                <a:gd name="T51" fmla="*/ 447 h 259"/>
                <a:gd name="T52" fmla="*/ 2114 w 130"/>
                <a:gd name="T53" fmla="*/ 295 h 259"/>
                <a:gd name="T54" fmla="*/ 1890 w 130"/>
                <a:gd name="T55" fmla="*/ 215 h 259"/>
                <a:gd name="T56" fmla="*/ 1605 w 130"/>
                <a:gd name="T57" fmla="*/ 215 h 259"/>
                <a:gd name="T58" fmla="*/ 1251 w 130"/>
                <a:gd name="T59" fmla="*/ 295 h 259"/>
                <a:gd name="T60" fmla="*/ 1027 w 130"/>
                <a:gd name="T61" fmla="*/ 215 h 259"/>
                <a:gd name="T62" fmla="*/ 1027 w 130"/>
                <a:gd name="T63" fmla="*/ 73 h 259"/>
                <a:gd name="T64" fmla="*/ 945 w 130"/>
                <a:gd name="T65" fmla="*/ 21 h 259"/>
                <a:gd name="T66" fmla="*/ 660 w 130"/>
                <a:gd name="T67" fmla="*/ 0 h 25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30"/>
                <a:gd name="T103" fmla="*/ 0 h 259"/>
                <a:gd name="T104" fmla="*/ 130 w 130"/>
                <a:gd name="T105" fmla="*/ 259 h 25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30" h="259">
                  <a:moveTo>
                    <a:pt x="32" y="0"/>
                  </a:moveTo>
                  <a:lnTo>
                    <a:pt x="25" y="4"/>
                  </a:lnTo>
                  <a:lnTo>
                    <a:pt x="13" y="19"/>
                  </a:lnTo>
                  <a:lnTo>
                    <a:pt x="0" y="38"/>
                  </a:lnTo>
                  <a:lnTo>
                    <a:pt x="21" y="79"/>
                  </a:lnTo>
                  <a:lnTo>
                    <a:pt x="21" y="108"/>
                  </a:lnTo>
                  <a:lnTo>
                    <a:pt x="21" y="121"/>
                  </a:lnTo>
                  <a:lnTo>
                    <a:pt x="25" y="140"/>
                  </a:lnTo>
                  <a:lnTo>
                    <a:pt x="21" y="198"/>
                  </a:lnTo>
                  <a:lnTo>
                    <a:pt x="21" y="217"/>
                  </a:lnTo>
                  <a:lnTo>
                    <a:pt x="38" y="232"/>
                  </a:lnTo>
                  <a:lnTo>
                    <a:pt x="46" y="255"/>
                  </a:lnTo>
                  <a:lnTo>
                    <a:pt x="61" y="259"/>
                  </a:lnTo>
                  <a:lnTo>
                    <a:pt x="50" y="227"/>
                  </a:lnTo>
                  <a:lnTo>
                    <a:pt x="38" y="213"/>
                  </a:lnTo>
                  <a:lnTo>
                    <a:pt x="46" y="165"/>
                  </a:lnTo>
                  <a:lnTo>
                    <a:pt x="46" y="138"/>
                  </a:lnTo>
                  <a:lnTo>
                    <a:pt x="61" y="140"/>
                  </a:lnTo>
                  <a:lnTo>
                    <a:pt x="75" y="140"/>
                  </a:lnTo>
                  <a:lnTo>
                    <a:pt x="78" y="127"/>
                  </a:lnTo>
                  <a:lnTo>
                    <a:pt x="92" y="113"/>
                  </a:lnTo>
                  <a:lnTo>
                    <a:pt x="103" y="127"/>
                  </a:lnTo>
                  <a:lnTo>
                    <a:pt x="130" y="138"/>
                  </a:lnTo>
                  <a:lnTo>
                    <a:pt x="130" y="121"/>
                  </a:lnTo>
                  <a:lnTo>
                    <a:pt x="130" y="98"/>
                  </a:lnTo>
                  <a:lnTo>
                    <a:pt x="126" y="79"/>
                  </a:lnTo>
                  <a:lnTo>
                    <a:pt x="103" y="52"/>
                  </a:lnTo>
                  <a:lnTo>
                    <a:pt x="92" y="38"/>
                  </a:lnTo>
                  <a:lnTo>
                    <a:pt x="78" y="38"/>
                  </a:lnTo>
                  <a:lnTo>
                    <a:pt x="61" y="52"/>
                  </a:lnTo>
                  <a:lnTo>
                    <a:pt x="50" y="38"/>
                  </a:lnTo>
                  <a:lnTo>
                    <a:pt x="50" y="13"/>
                  </a:lnTo>
                  <a:lnTo>
                    <a:pt x="46" y="4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E0E1E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id-ID" sz="2400">
                <a:latin typeface="Times New Roman" pitchFamily="18" charset="0"/>
              </a:endParaRPr>
            </a:p>
          </p:txBody>
        </p:sp>
        <p:sp>
          <p:nvSpPr>
            <p:cNvPr id="116" name="Freeform 117"/>
            <p:cNvSpPr>
              <a:spLocks/>
            </p:cNvSpPr>
            <p:nvPr/>
          </p:nvSpPr>
          <p:spPr bwMode="auto">
            <a:xfrm>
              <a:off x="1602" y="2785"/>
              <a:ext cx="356" cy="461"/>
            </a:xfrm>
            <a:custGeom>
              <a:avLst/>
              <a:gdLst>
                <a:gd name="T0" fmla="*/ 660 w 130"/>
                <a:gd name="T1" fmla="*/ 0 h 259"/>
                <a:gd name="T2" fmla="*/ 509 w 130"/>
                <a:gd name="T3" fmla="*/ 21 h 259"/>
                <a:gd name="T4" fmla="*/ 271 w 130"/>
                <a:gd name="T5" fmla="*/ 109 h 259"/>
                <a:gd name="T6" fmla="*/ 0 w 130"/>
                <a:gd name="T7" fmla="*/ 215 h 259"/>
                <a:gd name="T8" fmla="*/ 435 w 130"/>
                <a:gd name="T9" fmla="*/ 447 h 259"/>
                <a:gd name="T10" fmla="*/ 435 w 130"/>
                <a:gd name="T11" fmla="*/ 609 h 259"/>
                <a:gd name="T12" fmla="*/ 435 w 130"/>
                <a:gd name="T13" fmla="*/ 682 h 259"/>
                <a:gd name="T14" fmla="*/ 509 w 130"/>
                <a:gd name="T15" fmla="*/ 789 h 259"/>
                <a:gd name="T16" fmla="*/ 435 w 130"/>
                <a:gd name="T17" fmla="*/ 1116 h 259"/>
                <a:gd name="T18" fmla="*/ 435 w 130"/>
                <a:gd name="T19" fmla="*/ 1223 h 259"/>
                <a:gd name="T20" fmla="*/ 780 w 130"/>
                <a:gd name="T21" fmla="*/ 1308 h 259"/>
                <a:gd name="T22" fmla="*/ 945 w 130"/>
                <a:gd name="T23" fmla="*/ 1438 h 259"/>
                <a:gd name="T24" fmla="*/ 1251 w 130"/>
                <a:gd name="T25" fmla="*/ 1461 h 259"/>
                <a:gd name="T26" fmla="*/ 1027 w 130"/>
                <a:gd name="T27" fmla="*/ 1280 h 259"/>
                <a:gd name="T28" fmla="*/ 780 w 130"/>
                <a:gd name="T29" fmla="*/ 1201 h 259"/>
                <a:gd name="T30" fmla="*/ 945 w 130"/>
                <a:gd name="T31" fmla="*/ 931 h 259"/>
                <a:gd name="T32" fmla="*/ 945 w 130"/>
                <a:gd name="T33" fmla="*/ 780 h 259"/>
                <a:gd name="T34" fmla="*/ 1251 w 130"/>
                <a:gd name="T35" fmla="*/ 789 h 259"/>
                <a:gd name="T36" fmla="*/ 1536 w 130"/>
                <a:gd name="T37" fmla="*/ 789 h 259"/>
                <a:gd name="T38" fmla="*/ 1605 w 130"/>
                <a:gd name="T39" fmla="*/ 716 h 259"/>
                <a:gd name="T40" fmla="*/ 1890 w 130"/>
                <a:gd name="T41" fmla="*/ 637 h 259"/>
                <a:gd name="T42" fmla="*/ 2114 w 130"/>
                <a:gd name="T43" fmla="*/ 716 h 259"/>
                <a:gd name="T44" fmla="*/ 2670 w 130"/>
                <a:gd name="T45" fmla="*/ 780 h 259"/>
                <a:gd name="T46" fmla="*/ 2670 w 130"/>
                <a:gd name="T47" fmla="*/ 682 h 259"/>
                <a:gd name="T48" fmla="*/ 2670 w 130"/>
                <a:gd name="T49" fmla="*/ 552 h 259"/>
                <a:gd name="T50" fmla="*/ 2588 w 130"/>
                <a:gd name="T51" fmla="*/ 447 h 259"/>
                <a:gd name="T52" fmla="*/ 2114 w 130"/>
                <a:gd name="T53" fmla="*/ 295 h 259"/>
                <a:gd name="T54" fmla="*/ 1890 w 130"/>
                <a:gd name="T55" fmla="*/ 215 h 259"/>
                <a:gd name="T56" fmla="*/ 1605 w 130"/>
                <a:gd name="T57" fmla="*/ 215 h 259"/>
                <a:gd name="T58" fmla="*/ 1251 w 130"/>
                <a:gd name="T59" fmla="*/ 295 h 259"/>
                <a:gd name="T60" fmla="*/ 1027 w 130"/>
                <a:gd name="T61" fmla="*/ 215 h 259"/>
                <a:gd name="T62" fmla="*/ 1027 w 130"/>
                <a:gd name="T63" fmla="*/ 73 h 259"/>
                <a:gd name="T64" fmla="*/ 945 w 130"/>
                <a:gd name="T65" fmla="*/ 21 h 259"/>
                <a:gd name="T66" fmla="*/ 660 w 130"/>
                <a:gd name="T67" fmla="*/ 0 h 25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30"/>
                <a:gd name="T103" fmla="*/ 0 h 259"/>
                <a:gd name="T104" fmla="*/ 130 w 130"/>
                <a:gd name="T105" fmla="*/ 259 h 25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30" h="259">
                  <a:moveTo>
                    <a:pt x="32" y="0"/>
                  </a:moveTo>
                  <a:lnTo>
                    <a:pt x="25" y="4"/>
                  </a:lnTo>
                  <a:lnTo>
                    <a:pt x="13" y="19"/>
                  </a:lnTo>
                  <a:lnTo>
                    <a:pt x="0" y="38"/>
                  </a:lnTo>
                  <a:lnTo>
                    <a:pt x="21" y="79"/>
                  </a:lnTo>
                  <a:lnTo>
                    <a:pt x="21" y="108"/>
                  </a:lnTo>
                  <a:lnTo>
                    <a:pt x="21" y="121"/>
                  </a:lnTo>
                  <a:lnTo>
                    <a:pt x="25" y="140"/>
                  </a:lnTo>
                  <a:lnTo>
                    <a:pt x="21" y="198"/>
                  </a:lnTo>
                  <a:lnTo>
                    <a:pt x="21" y="217"/>
                  </a:lnTo>
                  <a:lnTo>
                    <a:pt x="38" y="232"/>
                  </a:lnTo>
                  <a:lnTo>
                    <a:pt x="46" y="255"/>
                  </a:lnTo>
                  <a:lnTo>
                    <a:pt x="61" y="259"/>
                  </a:lnTo>
                  <a:lnTo>
                    <a:pt x="50" y="227"/>
                  </a:lnTo>
                  <a:lnTo>
                    <a:pt x="38" y="213"/>
                  </a:lnTo>
                  <a:lnTo>
                    <a:pt x="46" y="165"/>
                  </a:lnTo>
                  <a:lnTo>
                    <a:pt x="46" y="138"/>
                  </a:lnTo>
                  <a:lnTo>
                    <a:pt x="61" y="140"/>
                  </a:lnTo>
                  <a:lnTo>
                    <a:pt x="75" y="140"/>
                  </a:lnTo>
                  <a:lnTo>
                    <a:pt x="78" y="127"/>
                  </a:lnTo>
                  <a:lnTo>
                    <a:pt x="92" y="113"/>
                  </a:lnTo>
                  <a:lnTo>
                    <a:pt x="103" y="127"/>
                  </a:lnTo>
                  <a:lnTo>
                    <a:pt x="130" y="138"/>
                  </a:lnTo>
                  <a:lnTo>
                    <a:pt x="130" y="121"/>
                  </a:lnTo>
                  <a:lnTo>
                    <a:pt x="130" y="98"/>
                  </a:lnTo>
                  <a:lnTo>
                    <a:pt x="126" y="79"/>
                  </a:lnTo>
                  <a:lnTo>
                    <a:pt x="103" y="52"/>
                  </a:lnTo>
                  <a:lnTo>
                    <a:pt x="92" y="38"/>
                  </a:lnTo>
                  <a:lnTo>
                    <a:pt x="78" y="38"/>
                  </a:lnTo>
                  <a:lnTo>
                    <a:pt x="61" y="52"/>
                  </a:lnTo>
                  <a:lnTo>
                    <a:pt x="50" y="38"/>
                  </a:lnTo>
                  <a:lnTo>
                    <a:pt x="50" y="13"/>
                  </a:lnTo>
                  <a:lnTo>
                    <a:pt x="46" y="4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E77919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id-ID" sz="2400">
                <a:latin typeface="Times New Roman" pitchFamily="18" charset="0"/>
              </a:endParaRPr>
            </a:p>
          </p:txBody>
        </p:sp>
        <p:sp>
          <p:nvSpPr>
            <p:cNvPr id="117" name="Freeform 118"/>
            <p:cNvSpPr>
              <a:spLocks/>
            </p:cNvSpPr>
            <p:nvPr/>
          </p:nvSpPr>
          <p:spPr bwMode="auto">
            <a:xfrm>
              <a:off x="1602" y="2785"/>
              <a:ext cx="356" cy="461"/>
            </a:xfrm>
            <a:custGeom>
              <a:avLst/>
              <a:gdLst>
                <a:gd name="T0" fmla="*/ 660 w 130"/>
                <a:gd name="T1" fmla="*/ 0 h 259"/>
                <a:gd name="T2" fmla="*/ 509 w 130"/>
                <a:gd name="T3" fmla="*/ 21 h 259"/>
                <a:gd name="T4" fmla="*/ 271 w 130"/>
                <a:gd name="T5" fmla="*/ 109 h 259"/>
                <a:gd name="T6" fmla="*/ 0 w 130"/>
                <a:gd name="T7" fmla="*/ 215 h 259"/>
                <a:gd name="T8" fmla="*/ 435 w 130"/>
                <a:gd name="T9" fmla="*/ 447 h 259"/>
                <a:gd name="T10" fmla="*/ 435 w 130"/>
                <a:gd name="T11" fmla="*/ 609 h 259"/>
                <a:gd name="T12" fmla="*/ 435 w 130"/>
                <a:gd name="T13" fmla="*/ 682 h 259"/>
                <a:gd name="T14" fmla="*/ 509 w 130"/>
                <a:gd name="T15" fmla="*/ 789 h 259"/>
                <a:gd name="T16" fmla="*/ 435 w 130"/>
                <a:gd name="T17" fmla="*/ 1116 h 259"/>
                <a:gd name="T18" fmla="*/ 435 w 130"/>
                <a:gd name="T19" fmla="*/ 1223 h 259"/>
                <a:gd name="T20" fmla="*/ 780 w 130"/>
                <a:gd name="T21" fmla="*/ 1308 h 259"/>
                <a:gd name="T22" fmla="*/ 945 w 130"/>
                <a:gd name="T23" fmla="*/ 1438 h 259"/>
                <a:gd name="T24" fmla="*/ 1251 w 130"/>
                <a:gd name="T25" fmla="*/ 1461 h 259"/>
                <a:gd name="T26" fmla="*/ 1027 w 130"/>
                <a:gd name="T27" fmla="*/ 1280 h 259"/>
                <a:gd name="T28" fmla="*/ 780 w 130"/>
                <a:gd name="T29" fmla="*/ 1201 h 259"/>
                <a:gd name="T30" fmla="*/ 945 w 130"/>
                <a:gd name="T31" fmla="*/ 931 h 259"/>
                <a:gd name="T32" fmla="*/ 945 w 130"/>
                <a:gd name="T33" fmla="*/ 780 h 259"/>
                <a:gd name="T34" fmla="*/ 1251 w 130"/>
                <a:gd name="T35" fmla="*/ 789 h 259"/>
                <a:gd name="T36" fmla="*/ 1536 w 130"/>
                <a:gd name="T37" fmla="*/ 789 h 259"/>
                <a:gd name="T38" fmla="*/ 1605 w 130"/>
                <a:gd name="T39" fmla="*/ 716 h 259"/>
                <a:gd name="T40" fmla="*/ 1890 w 130"/>
                <a:gd name="T41" fmla="*/ 637 h 259"/>
                <a:gd name="T42" fmla="*/ 2114 w 130"/>
                <a:gd name="T43" fmla="*/ 716 h 259"/>
                <a:gd name="T44" fmla="*/ 2670 w 130"/>
                <a:gd name="T45" fmla="*/ 780 h 259"/>
                <a:gd name="T46" fmla="*/ 2670 w 130"/>
                <a:gd name="T47" fmla="*/ 682 h 259"/>
                <a:gd name="T48" fmla="*/ 2670 w 130"/>
                <a:gd name="T49" fmla="*/ 552 h 259"/>
                <a:gd name="T50" fmla="*/ 2588 w 130"/>
                <a:gd name="T51" fmla="*/ 447 h 259"/>
                <a:gd name="T52" fmla="*/ 2114 w 130"/>
                <a:gd name="T53" fmla="*/ 295 h 259"/>
                <a:gd name="T54" fmla="*/ 1890 w 130"/>
                <a:gd name="T55" fmla="*/ 215 h 259"/>
                <a:gd name="T56" fmla="*/ 1605 w 130"/>
                <a:gd name="T57" fmla="*/ 215 h 259"/>
                <a:gd name="T58" fmla="*/ 1251 w 130"/>
                <a:gd name="T59" fmla="*/ 295 h 259"/>
                <a:gd name="T60" fmla="*/ 1027 w 130"/>
                <a:gd name="T61" fmla="*/ 215 h 259"/>
                <a:gd name="T62" fmla="*/ 1027 w 130"/>
                <a:gd name="T63" fmla="*/ 73 h 259"/>
                <a:gd name="T64" fmla="*/ 945 w 130"/>
                <a:gd name="T65" fmla="*/ 21 h 259"/>
                <a:gd name="T66" fmla="*/ 660 w 130"/>
                <a:gd name="T67" fmla="*/ 0 h 25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30"/>
                <a:gd name="T103" fmla="*/ 0 h 259"/>
                <a:gd name="T104" fmla="*/ 130 w 130"/>
                <a:gd name="T105" fmla="*/ 259 h 25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30" h="259">
                  <a:moveTo>
                    <a:pt x="32" y="0"/>
                  </a:moveTo>
                  <a:lnTo>
                    <a:pt x="25" y="4"/>
                  </a:lnTo>
                  <a:lnTo>
                    <a:pt x="13" y="19"/>
                  </a:lnTo>
                  <a:lnTo>
                    <a:pt x="0" y="38"/>
                  </a:lnTo>
                  <a:lnTo>
                    <a:pt x="21" y="79"/>
                  </a:lnTo>
                  <a:lnTo>
                    <a:pt x="21" y="108"/>
                  </a:lnTo>
                  <a:lnTo>
                    <a:pt x="21" y="121"/>
                  </a:lnTo>
                  <a:lnTo>
                    <a:pt x="25" y="140"/>
                  </a:lnTo>
                  <a:lnTo>
                    <a:pt x="21" y="198"/>
                  </a:lnTo>
                  <a:lnTo>
                    <a:pt x="21" y="217"/>
                  </a:lnTo>
                  <a:lnTo>
                    <a:pt x="38" y="232"/>
                  </a:lnTo>
                  <a:lnTo>
                    <a:pt x="46" y="255"/>
                  </a:lnTo>
                  <a:lnTo>
                    <a:pt x="61" y="259"/>
                  </a:lnTo>
                  <a:lnTo>
                    <a:pt x="50" y="227"/>
                  </a:lnTo>
                  <a:lnTo>
                    <a:pt x="38" y="213"/>
                  </a:lnTo>
                  <a:lnTo>
                    <a:pt x="46" y="165"/>
                  </a:lnTo>
                  <a:lnTo>
                    <a:pt x="46" y="138"/>
                  </a:lnTo>
                  <a:lnTo>
                    <a:pt x="61" y="140"/>
                  </a:lnTo>
                  <a:lnTo>
                    <a:pt x="75" y="140"/>
                  </a:lnTo>
                  <a:lnTo>
                    <a:pt x="78" y="127"/>
                  </a:lnTo>
                  <a:lnTo>
                    <a:pt x="92" y="113"/>
                  </a:lnTo>
                  <a:lnTo>
                    <a:pt x="103" y="127"/>
                  </a:lnTo>
                  <a:lnTo>
                    <a:pt x="130" y="138"/>
                  </a:lnTo>
                  <a:lnTo>
                    <a:pt x="130" y="121"/>
                  </a:lnTo>
                  <a:lnTo>
                    <a:pt x="130" y="98"/>
                  </a:lnTo>
                  <a:lnTo>
                    <a:pt x="126" y="79"/>
                  </a:lnTo>
                  <a:lnTo>
                    <a:pt x="103" y="52"/>
                  </a:lnTo>
                  <a:lnTo>
                    <a:pt x="92" y="38"/>
                  </a:lnTo>
                  <a:lnTo>
                    <a:pt x="78" y="38"/>
                  </a:lnTo>
                  <a:lnTo>
                    <a:pt x="61" y="52"/>
                  </a:lnTo>
                  <a:lnTo>
                    <a:pt x="50" y="38"/>
                  </a:lnTo>
                  <a:lnTo>
                    <a:pt x="50" y="13"/>
                  </a:lnTo>
                  <a:lnTo>
                    <a:pt x="46" y="4"/>
                  </a:lnTo>
                  <a:lnTo>
                    <a:pt x="32" y="0"/>
                  </a:lnTo>
                </a:path>
              </a:pathLst>
            </a:custGeom>
            <a:noFill/>
            <a:ln w="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id-ID" sz="2400">
                <a:latin typeface="Times New Roman" pitchFamily="18" charset="0"/>
              </a:endParaRPr>
            </a:p>
          </p:txBody>
        </p:sp>
        <p:sp>
          <p:nvSpPr>
            <p:cNvPr id="118" name="Freeform 119"/>
            <p:cNvSpPr>
              <a:spLocks/>
            </p:cNvSpPr>
            <p:nvPr/>
          </p:nvSpPr>
          <p:spPr bwMode="auto">
            <a:xfrm>
              <a:off x="1375" y="2490"/>
              <a:ext cx="394" cy="590"/>
            </a:xfrm>
            <a:custGeom>
              <a:avLst/>
              <a:gdLst>
                <a:gd name="T0" fmla="*/ 1332 w 144"/>
                <a:gd name="T1" fmla="*/ 0 h 330"/>
                <a:gd name="T2" fmla="*/ 1108 w 144"/>
                <a:gd name="T3" fmla="*/ 73 h 330"/>
                <a:gd name="T4" fmla="*/ 755 w 144"/>
                <a:gd name="T5" fmla="*/ 195 h 330"/>
                <a:gd name="T6" fmla="*/ 471 w 144"/>
                <a:gd name="T7" fmla="*/ 349 h 330"/>
                <a:gd name="T8" fmla="*/ 471 w 144"/>
                <a:gd name="T9" fmla="*/ 536 h 330"/>
                <a:gd name="T10" fmla="*/ 246 w 144"/>
                <a:gd name="T11" fmla="*/ 536 h 330"/>
                <a:gd name="T12" fmla="*/ 164 w 144"/>
                <a:gd name="T13" fmla="*/ 624 h 330"/>
                <a:gd name="T14" fmla="*/ 38 w 144"/>
                <a:gd name="T15" fmla="*/ 812 h 330"/>
                <a:gd name="T16" fmla="*/ 0 w 144"/>
                <a:gd name="T17" fmla="*/ 885 h 330"/>
                <a:gd name="T18" fmla="*/ 328 w 144"/>
                <a:gd name="T19" fmla="*/ 965 h 330"/>
                <a:gd name="T20" fmla="*/ 591 w 144"/>
                <a:gd name="T21" fmla="*/ 1241 h 330"/>
                <a:gd name="T22" fmla="*/ 837 w 144"/>
                <a:gd name="T23" fmla="*/ 1371 h 330"/>
                <a:gd name="T24" fmla="*/ 980 w 144"/>
                <a:gd name="T25" fmla="*/ 1395 h 330"/>
                <a:gd name="T26" fmla="*/ 1272 w 144"/>
                <a:gd name="T27" fmla="*/ 1395 h 330"/>
                <a:gd name="T28" fmla="*/ 1332 w 144"/>
                <a:gd name="T29" fmla="*/ 1241 h 330"/>
                <a:gd name="T30" fmla="*/ 1617 w 144"/>
                <a:gd name="T31" fmla="*/ 1314 h 330"/>
                <a:gd name="T32" fmla="*/ 1617 w 144"/>
                <a:gd name="T33" fmla="*/ 1423 h 330"/>
                <a:gd name="T34" fmla="*/ 1841 w 144"/>
                <a:gd name="T35" fmla="*/ 1559 h 330"/>
                <a:gd name="T36" fmla="*/ 1970 w 144"/>
                <a:gd name="T37" fmla="*/ 1589 h 330"/>
                <a:gd name="T38" fmla="*/ 1970 w 144"/>
                <a:gd name="T39" fmla="*/ 1741 h 330"/>
                <a:gd name="T40" fmla="*/ 2208 w 144"/>
                <a:gd name="T41" fmla="*/ 1886 h 330"/>
                <a:gd name="T42" fmla="*/ 2208 w 144"/>
                <a:gd name="T43" fmla="*/ 1732 h 330"/>
                <a:gd name="T44" fmla="*/ 2134 w 144"/>
                <a:gd name="T45" fmla="*/ 1634 h 330"/>
                <a:gd name="T46" fmla="*/ 2134 w 144"/>
                <a:gd name="T47" fmla="*/ 1423 h 330"/>
                <a:gd name="T48" fmla="*/ 1841 w 144"/>
                <a:gd name="T49" fmla="*/ 1291 h 330"/>
                <a:gd name="T50" fmla="*/ 1699 w 144"/>
                <a:gd name="T51" fmla="*/ 1160 h 330"/>
                <a:gd name="T52" fmla="*/ 1970 w 144"/>
                <a:gd name="T53" fmla="*/ 1051 h 330"/>
                <a:gd name="T54" fmla="*/ 2134 w 144"/>
                <a:gd name="T55" fmla="*/ 1001 h 330"/>
                <a:gd name="T56" fmla="*/ 2359 w 144"/>
                <a:gd name="T57" fmla="*/ 942 h 330"/>
                <a:gd name="T58" fmla="*/ 2643 w 144"/>
                <a:gd name="T59" fmla="*/ 812 h 330"/>
                <a:gd name="T60" fmla="*/ 2950 w 144"/>
                <a:gd name="T61" fmla="*/ 703 h 330"/>
                <a:gd name="T62" fmla="*/ 2829 w 144"/>
                <a:gd name="T63" fmla="*/ 515 h 330"/>
                <a:gd name="T64" fmla="*/ 2359 w 144"/>
                <a:gd name="T65" fmla="*/ 479 h 330"/>
                <a:gd name="T66" fmla="*/ 1970 w 144"/>
                <a:gd name="T67" fmla="*/ 384 h 330"/>
                <a:gd name="T68" fmla="*/ 1970 w 144"/>
                <a:gd name="T69" fmla="*/ 204 h 330"/>
                <a:gd name="T70" fmla="*/ 1699 w 144"/>
                <a:gd name="T71" fmla="*/ 57 h 330"/>
                <a:gd name="T72" fmla="*/ 1617 w 144"/>
                <a:gd name="T73" fmla="*/ 36 h 330"/>
                <a:gd name="T74" fmla="*/ 1332 w 144"/>
                <a:gd name="T75" fmla="*/ 0 h 33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44"/>
                <a:gd name="T115" fmla="*/ 0 h 330"/>
                <a:gd name="T116" fmla="*/ 144 w 144"/>
                <a:gd name="T117" fmla="*/ 330 h 33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44" h="330">
                  <a:moveTo>
                    <a:pt x="65" y="0"/>
                  </a:moveTo>
                  <a:lnTo>
                    <a:pt x="54" y="13"/>
                  </a:lnTo>
                  <a:lnTo>
                    <a:pt x="37" y="34"/>
                  </a:lnTo>
                  <a:lnTo>
                    <a:pt x="23" y="61"/>
                  </a:lnTo>
                  <a:lnTo>
                    <a:pt x="23" y="94"/>
                  </a:lnTo>
                  <a:lnTo>
                    <a:pt x="12" y="94"/>
                  </a:lnTo>
                  <a:lnTo>
                    <a:pt x="8" y="109"/>
                  </a:lnTo>
                  <a:lnTo>
                    <a:pt x="2" y="142"/>
                  </a:lnTo>
                  <a:lnTo>
                    <a:pt x="0" y="155"/>
                  </a:lnTo>
                  <a:lnTo>
                    <a:pt x="16" y="169"/>
                  </a:lnTo>
                  <a:lnTo>
                    <a:pt x="29" y="217"/>
                  </a:lnTo>
                  <a:lnTo>
                    <a:pt x="41" y="240"/>
                  </a:lnTo>
                  <a:lnTo>
                    <a:pt x="48" y="244"/>
                  </a:lnTo>
                  <a:lnTo>
                    <a:pt x="62" y="244"/>
                  </a:lnTo>
                  <a:lnTo>
                    <a:pt x="65" y="217"/>
                  </a:lnTo>
                  <a:lnTo>
                    <a:pt x="79" y="230"/>
                  </a:lnTo>
                  <a:lnTo>
                    <a:pt x="79" y="249"/>
                  </a:lnTo>
                  <a:lnTo>
                    <a:pt x="90" y="273"/>
                  </a:lnTo>
                  <a:lnTo>
                    <a:pt x="96" y="278"/>
                  </a:lnTo>
                  <a:lnTo>
                    <a:pt x="96" y="305"/>
                  </a:lnTo>
                  <a:lnTo>
                    <a:pt x="108" y="330"/>
                  </a:lnTo>
                  <a:lnTo>
                    <a:pt x="108" y="303"/>
                  </a:lnTo>
                  <a:lnTo>
                    <a:pt x="104" y="286"/>
                  </a:lnTo>
                  <a:lnTo>
                    <a:pt x="104" y="249"/>
                  </a:lnTo>
                  <a:lnTo>
                    <a:pt x="90" y="226"/>
                  </a:lnTo>
                  <a:lnTo>
                    <a:pt x="83" y="203"/>
                  </a:lnTo>
                  <a:lnTo>
                    <a:pt x="96" y="184"/>
                  </a:lnTo>
                  <a:lnTo>
                    <a:pt x="104" y="175"/>
                  </a:lnTo>
                  <a:lnTo>
                    <a:pt x="115" y="165"/>
                  </a:lnTo>
                  <a:lnTo>
                    <a:pt x="129" y="142"/>
                  </a:lnTo>
                  <a:lnTo>
                    <a:pt x="144" y="123"/>
                  </a:lnTo>
                  <a:lnTo>
                    <a:pt x="138" y="90"/>
                  </a:lnTo>
                  <a:lnTo>
                    <a:pt x="115" y="84"/>
                  </a:lnTo>
                  <a:lnTo>
                    <a:pt x="96" y="67"/>
                  </a:lnTo>
                  <a:lnTo>
                    <a:pt x="96" y="36"/>
                  </a:lnTo>
                  <a:lnTo>
                    <a:pt x="83" y="10"/>
                  </a:lnTo>
                  <a:lnTo>
                    <a:pt x="79" y="6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chemeClr val="hlink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id-ID" sz="2400">
                <a:latin typeface="Times New Roman" pitchFamily="18" charset="0"/>
              </a:endParaRPr>
            </a:p>
          </p:txBody>
        </p:sp>
        <p:sp>
          <p:nvSpPr>
            <p:cNvPr id="119" name="Freeform 120"/>
            <p:cNvSpPr>
              <a:spLocks/>
            </p:cNvSpPr>
            <p:nvPr/>
          </p:nvSpPr>
          <p:spPr bwMode="auto">
            <a:xfrm>
              <a:off x="1375" y="2490"/>
              <a:ext cx="394" cy="590"/>
            </a:xfrm>
            <a:custGeom>
              <a:avLst/>
              <a:gdLst>
                <a:gd name="T0" fmla="*/ 1332 w 144"/>
                <a:gd name="T1" fmla="*/ 0 h 330"/>
                <a:gd name="T2" fmla="*/ 1108 w 144"/>
                <a:gd name="T3" fmla="*/ 73 h 330"/>
                <a:gd name="T4" fmla="*/ 755 w 144"/>
                <a:gd name="T5" fmla="*/ 195 h 330"/>
                <a:gd name="T6" fmla="*/ 471 w 144"/>
                <a:gd name="T7" fmla="*/ 349 h 330"/>
                <a:gd name="T8" fmla="*/ 471 w 144"/>
                <a:gd name="T9" fmla="*/ 536 h 330"/>
                <a:gd name="T10" fmla="*/ 246 w 144"/>
                <a:gd name="T11" fmla="*/ 536 h 330"/>
                <a:gd name="T12" fmla="*/ 164 w 144"/>
                <a:gd name="T13" fmla="*/ 624 h 330"/>
                <a:gd name="T14" fmla="*/ 38 w 144"/>
                <a:gd name="T15" fmla="*/ 812 h 330"/>
                <a:gd name="T16" fmla="*/ 0 w 144"/>
                <a:gd name="T17" fmla="*/ 885 h 330"/>
                <a:gd name="T18" fmla="*/ 328 w 144"/>
                <a:gd name="T19" fmla="*/ 965 h 330"/>
                <a:gd name="T20" fmla="*/ 591 w 144"/>
                <a:gd name="T21" fmla="*/ 1241 h 330"/>
                <a:gd name="T22" fmla="*/ 837 w 144"/>
                <a:gd name="T23" fmla="*/ 1371 h 330"/>
                <a:gd name="T24" fmla="*/ 980 w 144"/>
                <a:gd name="T25" fmla="*/ 1395 h 330"/>
                <a:gd name="T26" fmla="*/ 1272 w 144"/>
                <a:gd name="T27" fmla="*/ 1395 h 330"/>
                <a:gd name="T28" fmla="*/ 1332 w 144"/>
                <a:gd name="T29" fmla="*/ 1241 h 330"/>
                <a:gd name="T30" fmla="*/ 1617 w 144"/>
                <a:gd name="T31" fmla="*/ 1314 h 330"/>
                <a:gd name="T32" fmla="*/ 1617 w 144"/>
                <a:gd name="T33" fmla="*/ 1423 h 330"/>
                <a:gd name="T34" fmla="*/ 1841 w 144"/>
                <a:gd name="T35" fmla="*/ 1559 h 330"/>
                <a:gd name="T36" fmla="*/ 1970 w 144"/>
                <a:gd name="T37" fmla="*/ 1589 h 330"/>
                <a:gd name="T38" fmla="*/ 1970 w 144"/>
                <a:gd name="T39" fmla="*/ 1741 h 330"/>
                <a:gd name="T40" fmla="*/ 2208 w 144"/>
                <a:gd name="T41" fmla="*/ 1886 h 330"/>
                <a:gd name="T42" fmla="*/ 2208 w 144"/>
                <a:gd name="T43" fmla="*/ 1732 h 330"/>
                <a:gd name="T44" fmla="*/ 2134 w 144"/>
                <a:gd name="T45" fmla="*/ 1634 h 330"/>
                <a:gd name="T46" fmla="*/ 2134 w 144"/>
                <a:gd name="T47" fmla="*/ 1423 h 330"/>
                <a:gd name="T48" fmla="*/ 1841 w 144"/>
                <a:gd name="T49" fmla="*/ 1291 h 330"/>
                <a:gd name="T50" fmla="*/ 1699 w 144"/>
                <a:gd name="T51" fmla="*/ 1160 h 330"/>
                <a:gd name="T52" fmla="*/ 1970 w 144"/>
                <a:gd name="T53" fmla="*/ 1051 h 330"/>
                <a:gd name="T54" fmla="*/ 2134 w 144"/>
                <a:gd name="T55" fmla="*/ 1001 h 330"/>
                <a:gd name="T56" fmla="*/ 2359 w 144"/>
                <a:gd name="T57" fmla="*/ 942 h 330"/>
                <a:gd name="T58" fmla="*/ 2643 w 144"/>
                <a:gd name="T59" fmla="*/ 812 h 330"/>
                <a:gd name="T60" fmla="*/ 2950 w 144"/>
                <a:gd name="T61" fmla="*/ 703 h 330"/>
                <a:gd name="T62" fmla="*/ 2829 w 144"/>
                <a:gd name="T63" fmla="*/ 515 h 330"/>
                <a:gd name="T64" fmla="*/ 2359 w 144"/>
                <a:gd name="T65" fmla="*/ 479 h 330"/>
                <a:gd name="T66" fmla="*/ 1970 w 144"/>
                <a:gd name="T67" fmla="*/ 384 h 330"/>
                <a:gd name="T68" fmla="*/ 1970 w 144"/>
                <a:gd name="T69" fmla="*/ 204 h 330"/>
                <a:gd name="T70" fmla="*/ 1699 w 144"/>
                <a:gd name="T71" fmla="*/ 57 h 330"/>
                <a:gd name="T72" fmla="*/ 1617 w 144"/>
                <a:gd name="T73" fmla="*/ 36 h 330"/>
                <a:gd name="T74" fmla="*/ 1332 w 144"/>
                <a:gd name="T75" fmla="*/ 0 h 33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44"/>
                <a:gd name="T115" fmla="*/ 0 h 330"/>
                <a:gd name="T116" fmla="*/ 144 w 144"/>
                <a:gd name="T117" fmla="*/ 330 h 33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44" h="330">
                  <a:moveTo>
                    <a:pt x="65" y="0"/>
                  </a:moveTo>
                  <a:lnTo>
                    <a:pt x="54" y="13"/>
                  </a:lnTo>
                  <a:lnTo>
                    <a:pt x="37" y="34"/>
                  </a:lnTo>
                  <a:lnTo>
                    <a:pt x="23" y="61"/>
                  </a:lnTo>
                  <a:lnTo>
                    <a:pt x="23" y="94"/>
                  </a:lnTo>
                  <a:lnTo>
                    <a:pt x="12" y="94"/>
                  </a:lnTo>
                  <a:lnTo>
                    <a:pt x="8" y="109"/>
                  </a:lnTo>
                  <a:lnTo>
                    <a:pt x="2" y="142"/>
                  </a:lnTo>
                  <a:lnTo>
                    <a:pt x="0" y="155"/>
                  </a:lnTo>
                  <a:lnTo>
                    <a:pt x="16" y="169"/>
                  </a:lnTo>
                  <a:lnTo>
                    <a:pt x="29" y="217"/>
                  </a:lnTo>
                  <a:lnTo>
                    <a:pt x="41" y="240"/>
                  </a:lnTo>
                  <a:lnTo>
                    <a:pt x="48" y="244"/>
                  </a:lnTo>
                  <a:lnTo>
                    <a:pt x="62" y="244"/>
                  </a:lnTo>
                  <a:lnTo>
                    <a:pt x="65" y="217"/>
                  </a:lnTo>
                  <a:lnTo>
                    <a:pt x="79" y="230"/>
                  </a:lnTo>
                  <a:lnTo>
                    <a:pt x="79" y="249"/>
                  </a:lnTo>
                  <a:lnTo>
                    <a:pt x="90" y="273"/>
                  </a:lnTo>
                  <a:lnTo>
                    <a:pt x="96" y="278"/>
                  </a:lnTo>
                  <a:lnTo>
                    <a:pt x="96" y="305"/>
                  </a:lnTo>
                  <a:lnTo>
                    <a:pt x="108" y="330"/>
                  </a:lnTo>
                  <a:lnTo>
                    <a:pt x="108" y="303"/>
                  </a:lnTo>
                  <a:lnTo>
                    <a:pt x="104" y="286"/>
                  </a:lnTo>
                  <a:lnTo>
                    <a:pt x="104" y="249"/>
                  </a:lnTo>
                  <a:lnTo>
                    <a:pt x="90" y="226"/>
                  </a:lnTo>
                  <a:lnTo>
                    <a:pt x="83" y="203"/>
                  </a:lnTo>
                  <a:lnTo>
                    <a:pt x="96" y="184"/>
                  </a:lnTo>
                  <a:lnTo>
                    <a:pt x="104" y="175"/>
                  </a:lnTo>
                  <a:lnTo>
                    <a:pt x="115" y="165"/>
                  </a:lnTo>
                  <a:lnTo>
                    <a:pt x="129" y="142"/>
                  </a:lnTo>
                  <a:lnTo>
                    <a:pt x="144" y="123"/>
                  </a:lnTo>
                  <a:lnTo>
                    <a:pt x="138" y="90"/>
                  </a:lnTo>
                  <a:lnTo>
                    <a:pt x="115" y="84"/>
                  </a:lnTo>
                  <a:lnTo>
                    <a:pt x="96" y="67"/>
                  </a:lnTo>
                  <a:lnTo>
                    <a:pt x="96" y="36"/>
                  </a:lnTo>
                  <a:lnTo>
                    <a:pt x="83" y="10"/>
                  </a:lnTo>
                  <a:lnTo>
                    <a:pt x="79" y="6"/>
                  </a:lnTo>
                  <a:lnTo>
                    <a:pt x="65" y="0"/>
                  </a:lnTo>
                </a:path>
              </a:pathLst>
            </a:custGeom>
            <a:noFill/>
            <a:ln w="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id-ID" sz="2400">
                <a:latin typeface="Times New Roman" pitchFamily="18" charset="0"/>
              </a:endParaRPr>
            </a:p>
          </p:txBody>
        </p:sp>
        <p:sp>
          <p:nvSpPr>
            <p:cNvPr id="120" name="Freeform 121"/>
            <p:cNvSpPr>
              <a:spLocks/>
            </p:cNvSpPr>
            <p:nvPr/>
          </p:nvSpPr>
          <p:spPr bwMode="auto">
            <a:xfrm>
              <a:off x="1175" y="2576"/>
              <a:ext cx="205" cy="191"/>
            </a:xfrm>
            <a:custGeom>
              <a:avLst/>
              <a:gdLst>
                <a:gd name="T0" fmla="*/ 1495 w 75"/>
                <a:gd name="T1" fmla="*/ 609 h 107"/>
                <a:gd name="T2" fmla="*/ 1345 w 75"/>
                <a:gd name="T3" fmla="*/ 500 h 107"/>
                <a:gd name="T4" fmla="*/ 940 w 75"/>
                <a:gd name="T5" fmla="*/ 348 h 107"/>
                <a:gd name="T6" fmla="*/ 716 w 75"/>
                <a:gd name="T7" fmla="*/ 261 h 107"/>
                <a:gd name="T8" fmla="*/ 426 w 75"/>
                <a:gd name="T9" fmla="*/ 154 h 107"/>
                <a:gd name="T10" fmla="*/ 366 w 75"/>
                <a:gd name="T11" fmla="*/ 187 h 107"/>
                <a:gd name="T12" fmla="*/ 366 w 75"/>
                <a:gd name="T13" fmla="*/ 284 h 107"/>
                <a:gd name="T14" fmla="*/ 120 w 75"/>
                <a:gd name="T15" fmla="*/ 427 h 107"/>
                <a:gd name="T16" fmla="*/ 120 w 75"/>
                <a:gd name="T17" fmla="*/ 284 h 107"/>
                <a:gd name="T18" fmla="*/ 120 w 75"/>
                <a:gd name="T19" fmla="*/ 109 h 107"/>
                <a:gd name="T20" fmla="*/ 0 w 75"/>
                <a:gd name="T21" fmla="*/ 73 h 107"/>
                <a:gd name="T22" fmla="*/ 0 w 75"/>
                <a:gd name="T23" fmla="*/ 0 h 107"/>
                <a:gd name="T24" fmla="*/ 120 w 75"/>
                <a:gd name="T25" fmla="*/ 0 h 107"/>
                <a:gd name="T26" fmla="*/ 716 w 75"/>
                <a:gd name="T27" fmla="*/ 12 h 107"/>
                <a:gd name="T28" fmla="*/ 798 w 75"/>
                <a:gd name="T29" fmla="*/ 109 h 107"/>
                <a:gd name="T30" fmla="*/ 1143 w 75"/>
                <a:gd name="T31" fmla="*/ 73 h 107"/>
                <a:gd name="T32" fmla="*/ 1225 w 75"/>
                <a:gd name="T33" fmla="*/ 154 h 107"/>
                <a:gd name="T34" fmla="*/ 1345 w 75"/>
                <a:gd name="T35" fmla="*/ 261 h 107"/>
                <a:gd name="T36" fmla="*/ 1495 w 75"/>
                <a:gd name="T37" fmla="*/ 370 h 107"/>
                <a:gd name="T38" fmla="*/ 1531 w 75"/>
                <a:gd name="T39" fmla="*/ 427 h 107"/>
                <a:gd name="T40" fmla="*/ 1531 w 75"/>
                <a:gd name="T41" fmla="*/ 536 h 107"/>
                <a:gd name="T42" fmla="*/ 1495 w 75"/>
                <a:gd name="T43" fmla="*/ 609 h 10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75"/>
                <a:gd name="T67" fmla="*/ 0 h 107"/>
                <a:gd name="T68" fmla="*/ 75 w 75"/>
                <a:gd name="T69" fmla="*/ 107 h 10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75" h="107">
                  <a:moveTo>
                    <a:pt x="73" y="107"/>
                  </a:moveTo>
                  <a:lnTo>
                    <a:pt x="66" y="88"/>
                  </a:lnTo>
                  <a:lnTo>
                    <a:pt x="46" y="61"/>
                  </a:lnTo>
                  <a:lnTo>
                    <a:pt x="35" y="46"/>
                  </a:lnTo>
                  <a:lnTo>
                    <a:pt x="21" y="27"/>
                  </a:lnTo>
                  <a:lnTo>
                    <a:pt x="18" y="33"/>
                  </a:lnTo>
                  <a:lnTo>
                    <a:pt x="18" y="50"/>
                  </a:lnTo>
                  <a:lnTo>
                    <a:pt x="6" y="75"/>
                  </a:lnTo>
                  <a:lnTo>
                    <a:pt x="6" y="50"/>
                  </a:lnTo>
                  <a:lnTo>
                    <a:pt x="6" y="19"/>
                  </a:lnTo>
                  <a:lnTo>
                    <a:pt x="0" y="13"/>
                  </a:lnTo>
                  <a:lnTo>
                    <a:pt x="0" y="0"/>
                  </a:lnTo>
                  <a:lnTo>
                    <a:pt x="6" y="0"/>
                  </a:lnTo>
                  <a:lnTo>
                    <a:pt x="35" y="2"/>
                  </a:lnTo>
                  <a:lnTo>
                    <a:pt x="39" y="19"/>
                  </a:lnTo>
                  <a:lnTo>
                    <a:pt x="56" y="13"/>
                  </a:lnTo>
                  <a:lnTo>
                    <a:pt x="60" y="27"/>
                  </a:lnTo>
                  <a:lnTo>
                    <a:pt x="66" y="46"/>
                  </a:lnTo>
                  <a:lnTo>
                    <a:pt x="73" y="65"/>
                  </a:lnTo>
                  <a:lnTo>
                    <a:pt x="75" y="75"/>
                  </a:lnTo>
                  <a:lnTo>
                    <a:pt x="75" y="94"/>
                  </a:lnTo>
                  <a:lnTo>
                    <a:pt x="73" y="107"/>
                  </a:lnTo>
                  <a:close/>
                </a:path>
              </a:pathLst>
            </a:custGeom>
            <a:solidFill>
              <a:srgbClr val="E0E1E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id-ID" sz="2400">
                <a:latin typeface="Times New Roman" pitchFamily="18" charset="0"/>
              </a:endParaRPr>
            </a:p>
          </p:txBody>
        </p:sp>
        <p:sp>
          <p:nvSpPr>
            <p:cNvPr id="121" name="Freeform 122"/>
            <p:cNvSpPr>
              <a:spLocks/>
            </p:cNvSpPr>
            <p:nvPr/>
          </p:nvSpPr>
          <p:spPr bwMode="auto">
            <a:xfrm>
              <a:off x="1175" y="2576"/>
              <a:ext cx="205" cy="191"/>
            </a:xfrm>
            <a:custGeom>
              <a:avLst/>
              <a:gdLst>
                <a:gd name="T0" fmla="*/ 1495 w 75"/>
                <a:gd name="T1" fmla="*/ 609 h 107"/>
                <a:gd name="T2" fmla="*/ 1345 w 75"/>
                <a:gd name="T3" fmla="*/ 500 h 107"/>
                <a:gd name="T4" fmla="*/ 940 w 75"/>
                <a:gd name="T5" fmla="*/ 348 h 107"/>
                <a:gd name="T6" fmla="*/ 716 w 75"/>
                <a:gd name="T7" fmla="*/ 261 h 107"/>
                <a:gd name="T8" fmla="*/ 426 w 75"/>
                <a:gd name="T9" fmla="*/ 154 h 107"/>
                <a:gd name="T10" fmla="*/ 366 w 75"/>
                <a:gd name="T11" fmla="*/ 187 h 107"/>
                <a:gd name="T12" fmla="*/ 366 w 75"/>
                <a:gd name="T13" fmla="*/ 284 h 107"/>
                <a:gd name="T14" fmla="*/ 120 w 75"/>
                <a:gd name="T15" fmla="*/ 427 h 107"/>
                <a:gd name="T16" fmla="*/ 120 w 75"/>
                <a:gd name="T17" fmla="*/ 284 h 107"/>
                <a:gd name="T18" fmla="*/ 120 w 75"/>
                <a:gd name="T19" fmla="*/ 109 h 107"/>
                <a:gd name="T20" fmla="*/ 0 w 75"/>
                <a:gd name="T21" fmla="*/ 73 h 107"/>
                <a:gd name="T22" fmla="*/ 0 w 75"/>
                <a:gd name="T23" fmla="*/ 0 h 107"/>
                <a:gd name="T24" fmla="*/ 120 w 75"/>
                <a:gd name="T25" fmla="*/ 0 h 107"/>
                <a:gd name="T26" fmla="*/ 716 w 75"/>
                <a:gd name="T27" fmla="*/ 12 h 107"/>
                <a:gd name="T28" fmla="*/ 798 w 75"/>
                <a:gd name="T29" fmla="*/ 109 h 107"/>
                <a:gd name="T30" fmla="*/ 1143 w 75"/>
                <a:gd name="T31" fmla="*/ 73 h 107"/>
                <a:gd name="T32" fmla="*/ 1225 w 75"/>
                <a:gd name="T33" fmla="*/ 154 h 107"/>
                <a:gd name="T34" fmla="*/ 1345 w 75"/>
                <a:gd name="T35" fmla="*/ 261 h 107"/>
                <a:gd name="T36" fmla="*/ 1495 w 75"/>
                <a:gd name="T37" fmla="*/ 370 h 107"/>
                <a:gd name="T38" fmla="*/ 1531 w 75"/>
                <a:gd name="T39" fmla="*/ 427 h 107"/>
                <a:gd name="T40" fmla="*/ 1531 w 75"/>
                <a:gd name="T41" fmla="*/ 536 h 107"/>
                <a:gd name="T42" fmla="*/ 1495 w 75"/>
                <a:gd name="T43" fmla="*/ 609 h 10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75"/>
                <a:gd name="T67" fmla="*/ 0 h 107"/>
                <a:gd name="T68" fmla="*/ 75 w 75"/>
                <a:gd name="T69" fmla="*/ 107 h 10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75" h="107">
                  <a:moveTo>
                    <a:pt x="73" y="107"/>
                  </a:moveTo>
                  <a:lnTo>
                    <a:pt x="66" y="88"/>
                  </a:lnTo>
                  <a:lnTo>
                    <a:pt x="46" y="61"/>
                  </a:lnTo>
                  <a:lnTo>
                    <a:pt x="35" y="46"/>
                  </a:lnTo>
                  <a:lnTo>
                    <a:pt x="21" y="27"/>
                  </a:lnTo>
                  <a:lnTo>
                    <a:pt x="18" y="33"/>
                  </a:lnTo>
                  <a:lnTo>
                    <a:pt x="18" y="50"/>
                  </a:lnTo>
                  <a:lnTo>
                    <a:pt x="6" y="75"/>
                  </a:lnTo>
                  <a:lnTo>
                    <a:pt x="6" y="50"/>
                  </a:lnTo>
                  <a:lnTo>
                    <a:pt x="6" y="19"/>
                  </a:lnTo>
                  <a:lnTo>
                    <a:pt x="0" y="13"/>
                  </a:lnTo>
                  <a:lnTo>
                    <a:pt x="0" y="0"/>
                  </a:lnTo>
                  <a:lnTo>
                    <a:pt x="6" y="0"/>
                  </a:lnTo>
                  <a:lnTo>
                    <a:pt x="35" y="2"/>
                  </a:lnTo>
                  <a:lnTo>
                    <a:pt x="39" y="19"/>
                  </a:lnTo>
                  <a:lnTo>
                    <a:pt x="56" y="13"/>
                  </a:lnTo>
                  <a:lnTo>
                    <a:pt x="60" y="27"/>
                  </a:lnTo>
                  <a:lnTo>
                    <a:pt x="66" y="46"/>
                  </a:lnTo>
                  <a:lnTo>
                    <a:pt x="73" y="65"/>
                  </a:lnTo>
                  <a:lnTo>
                    <a:pt x="75" y="75"/>
                  </a:lnTo>
                  <a:lnTo>
                    <a:pt x="75" y="94"/>
                  </a:lnTo>
                  <a:lnTo>
                    <a:pt x="73" y="107"/>
                  </a:lnTo>
                </a:path>
              </a:pathLst>
            </a:custGeom>
            <a:noFill/>
            <a:ln w="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id-ID" sz="2400">
                <a:latin typeface="Times New Roman" pitchFamily="18" charset="0"/>
              </a:endParaRPr>
            </a:p>
          </p:txBody>
        </p:sp>
        <p:sp>
          <p:nvSpPr>
            <p:cNvPr id="122" name="Freeform 123"/>
            <p:cNvSpPr>
              <a:spLocks/>
            </p:cNvSpPr>
            <p:nvPr/>
          </p:nvSpPr>
          <p:spPr bwMode="auto">
            <a:xfrm>
              <a:off x="1155" y="2446"/>
              <a:ext cx="397" cy="298"/>
            </a:xfrm>
            <a:custGeom>
              <a:avLst/>
              <a:gdLst>
                <a:gd name="T0" fmla="*/ 1687 w 145"/>
                <a:gd name="T1" fmla="*/ 949 h 167"/>
                <a:gd name="T2" fmla="*/ 1687 w 145"/>
                <a:gd name="T3" fmla="*/ 840 h 167"/>
                <a:gd name="T4" fmla="*/ 1372 w 145"/>
                <a:gd name="T5" fmla="*/ 675 h 167"/>
                <a:gd name="T6" fmla="*/ 1372 w 145"/>
                <a:gd name="T7" fmla="*/ 601 h 167"/>
                <a:gd name="T8" fmla="*/ 1372 w 145"/>
                <a:gd name="T9" fmla="*/ 567 h 167"/>
                <a:gd name="T10" fmla="*/ 1290 w 145"/>
                <a:gd name="T11" fmla="*/ 523 h 167"/>
                <a:gd name="T12" fmla="*/ 945 w 145"/>
                <a:gd name="T13" fmla="*/ 523 h 167"/>
                <a:gd name="T14" fmla="*/ 945 w 145"/>
                <a:gd name="T15" fmla="*/ 462 h 167"/>
                <a:gd name="T16" fmla="*/ 271 w 145"/>
                <a:gd name="T17" fmla="*/ 414 h 167"/>
                <a:gd name="T18" fmla="*/ 60 w 145"/>
                <a:gd name="T19" fmla="*/ 414 h 167"/>
                <a:gd name="T20" fmla="*/ 0 w 145"/>
                <a:gd name="T21" fmla="*/ 348 h 167"/>
                <a:gd name="T22" fmla="*/ 142 w 145"/>
                <a:gd name="T23" fmla="*/ 175 h 167"/>
                <a:gd name="T24" fmla="*/ 353 w 145"/>
                <a:gd name="T25" fmla="*/ 175 h 167"/>
                <a:gd name="T26" fmla="*/ 353 w 145"/>
                <a:gd name="T27" fmla="*/ 273 h 167"/>
                <a:gd name="T28" fmla="*/ 578 w 145"/>
                <a:gd name="T29" fmla="*/ 348 h 167"/>
                <a:gd name="T30" fmla="*/ 1290 w 145"/>
                <a:gd name="T31" fmla="*/ 334 h 167"/>
                <a:gd name="T32" fmla="*/ 1290 w 145"/>
                <a:gd name="T33" fmla="*/ 143 h 167"/>
                <a:gd name="T34" fmla="*/ 1522 w 145"/>
                <a:gd name="T35" fmla="*/ 109 h 167"/>
                <a:gd name="T36" fmla="*/ 1807 w 145"/>
                <a:gd name="T37" fmla="*/ 64 h 167"/>
                <a:gd name="T38" fmla="*/ 2032 w 145"/>
                <a:gd name="T39" fmla="*/ 0 h 167"/>
                <a:gd name="T40" fmla="*/ 2316 w 145"/>
                <a:gd name="T41" fmla="*/ 0 h 167"/>
                <a:gd name="T42" fmla="*/ 2481 w 145"/>
                <a:gd name="T43" fmla="*/ 0 h 167"/>
                <a:gd name="T44" fmla="*/ 2587 w 145"/>
                <a:gd name="T45" fmla="*/ 86 h 167"/>
                <a:gd name="T46" fmla="*/ 2976 w 145"/>
                <a:gd name="T47" fmla="*/ 143 h 167"/>
                <a:gd name="T48" fmla="*/ 2834 w 145"/>
                <a:gd name="T49" fmla="*/ 198 h 167"/>
                <a:gd name="T50" fmla="*/ 2316 w 145"/>
                <a:gd name="T51" fmla="*/ 348 h 167"/>
                <a:gd name="T52" fmla="*/ 2234 w 145"/>
                <a:gd name="T53" fmla="*/ 462 h 167"/>
                <a:gd name="T54" fmla="*/ 2114 w 145"/>
                <a:gd name="T55" fmla="*/ 601 h 167"/>
                <a:gd name="T56" fmla="*/ 2114 w 145"/>
                <a:gd name="T57" fmla="*/ 675 h 167"/>
                <a:gd name="T58" fmla="*/ 1889 w 145"/>
                <a:gd name="T59" fmla="*/ 675 h 167"/>
                <a:gd name="T60" fmla="*/ 1687 w 145"/>
                <a:gd name="T61" fmla="*/ 783 h 167"/>
                <a:gd name="T62" fmla="*/ 1687 w 145"/>
                <a:gd name="T63" fmla="*/ 949 h 16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45"/>
                <a:gd name="T97" fmla="*/ 0 h 167"/>
                <a:gd name="T98" fmla="*/ 145 w 145"/>
                <a:gd name="T99" fmla="*/ 167 h 16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45" h="167">
                  <a:moveTo>
                    <a:pt x="82" y="167"/>
                  </a:moveTo>
                  <a:lnTo>
                    <a:pt x="82" y="148"/>
                  </a:lnTo>
                  <a:lnTo>
                    <a:pt x="67" y="119"/>
                  </a:lnTo>
                  <a:lnTo>
                    <a:pt x="67" y="106"/>
                  </a:lnTo>
                  <a:lnTo>
                    <a:pt x="67" y="100"/>
                  </a:lnTo>
                  <a:lnTo>
                    <a:pt x="63" y="92"/>
                  </a:lnTo>
                  <a:lnTo>
                    <a:pt x="46" y="92"/>
                  </a:lnTo>
                  <a:lnTo>
                    <a:pt x="46" y="81"/>
                  </a:lnTo>
                  <a:lnTo>
                    <a:pt x="13" y="73"/>
                  </a:lnTo>
                  <a:lnTo>
                    <a:pt x="3" y="73"/>
                  </a:lnTo>
                  <a:lnTo>
                    <a:pt x="0" y="61"/>
                  </a:lnTo>
                  <a:lnTo>
                    <a:pt x="7" y="31"/>
                  </a:lnTo>
                  <a:lnTo>
                    <a:pt x="17" y="31"/>
                  </a:lnTo>
                  <a:lnTo>
                    <a:pt x="17" y="48"/>
                  </a:lnTo>
                  <a:lnTo>
                    <a:pt x="28" y="61"/>
                  </a:lnTo>
                  <a:lnTo>
                    <a:pt x="63" y="59"/>
                  </a:lnTo>
                  <a:lnTo>
                    <a:pt x="63" y="25"/>
                  </a:lnTo>
                  <a:lnTo>
                    <a:pt x="74" y="19"/>
                  </a:lnTo>
                  <a:lnTo>
                    <a:pt x="88" y="11"/>
                  </a:lnTo>
                  <a:lnTo>
                    <a:pt x="99" y="0"/>
                  </a:lnTo>
                  <a:lnTo>
                    <a:pt x="113" y="0"/>
                  </a:lnTo>
                  <a:lnTo>
                    <a:pt x="121" y="0"/>
                  </a:lnTo>
                  <a:lnTo>
                    <a:pt x="126" y="15"/>
                  </a:lnTo>
                  <a:lnTo>
                    <a:pt x="145" y="25"/>
                  </a:lnTo>
                  <a:lnTo>
                    <a:pt x="138" y="35"/>
                  </a:lnTo>
                  <a:lnTo>
                    <a:pt x="113" y="61"/>
                  </a:lnTo>
                  <a:lnTo>
                    <a:pt x="109" y="81"/>
                  </a:lnTo>
                  <a:lnTo>
                    <a:pt x="103" y="106"/>
                  </a:lnTo>
                  <a:lnTo>
                    <a:pt x="103" y="119"/>
                  </a:lnTo>
                  <a:lnTo>
                    <a:pt x="92" y="119"/>
                  </a:lnTo>
                  <a:lnTo>
                    <a:pt x="82" y="138"/>
                  </a:lnTo>
                  <a:lnTo>
                    <a:pt x="82" y="167"/>
                  </a:lnTo>
                  <a:close/>
                </a:path>
              </a:pathLst>
            </a:custGeom>
            <a:solidFill>
              <a:srgbClr val="BBB4D6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id-ID" sz="2400">
                <a:latin typeface="Times New Roman" pitchFamily="18" charset="0"/>
              </a:endParaRPr>
            </a:p>
          </p:txBody>
        </p:sp>
        <p:sp>
          <p:nvSpPr>
            <p:cNvPr id="123" name="Freeform 124"/>
            <p:cNvSpPr>
              <a:spLocks/>
            </p:cNvSpPr>
            <p:nvPr/>
          </p:nvSpPr>
          <p:spPr bwMode="auto">
            <a:xfrm>
              <a:off x="1155" y="2446"/>
              <a:ext cx="397" cy="298"/>
            </a:xfrm>
            <a:custGeom>
              <a:avLst/>
              <a:gdLst>
                <a:gd name="T0" fmla="*/ 1687 w 145"/>
                <a:gd name="T1" fmla="*/ 949 h 167"/>
                <a:gd name="T2" fmla="*/ 1687 w 145"/>
                <a:gd name="T3" fmla="*/ 840 h 167"/>
                <a:gd name="T4" fmla="*/ 1372 w 145"/>
                <a:gd name="T5" fmla="*/ 675 h 167"/>
                <a:gd name="T6" fmla="*/ 1372 w 145"/>
                <a:gd name="T7" fmla="*/ 601 h 167"/>
                <a:gd name="T8" fmla="*/ 1372 w 145"/>
                <a:gd name="T9" fmla="*/ 567 h 167"/>
                <a:gd name="T10" fmla="*/ 1290 w 145"/>
                <a:gd name="T11" fmla="*/ 523 h 167"/>
                <a:gd name="T12" fmla="*/ 945 w 145"/>
                <a:gd name="T13" fmla="*/ 523 h 167"/>
                <a:gd name="T14" fmla="*/ 945 w 145"/>
                <a:gd name="T15" fmla="*/ 462 h 167"/>
                <a:gd name="T16" fmla="*/ 271 w 145"/>
                <a:gd name="T17" fmla="*/ 414 h 167"/>
                <a:gd name="T18" fmla="*/ 60 w 145"/>
                <a:gd name="T19" fmla="*/ 414 h 167"/>
                <a:gd name="T20" fmla="*/ 0 w 145"/>
                <a:gd name="T21" fmla="*/ 348 h 167"/>
                <a:gd name="T22" fmla="*/ 142 w 145"/>
                <a:gd name="T23" fmla="*/ 175 h 167"/>
                <a:gd name="T24" fmla="*/ 353 w 145"/>
                <a:gd name="T25" fmla="*/ 175 h 167"/>
                <a:gd name="T26" fmla="*/ 353 w 145"/>
                <a:gd name="T27" fmla="*/ 273 h 167"/>
                <a:gd name="T28" fmla="*/ 578 w 145"/>
                <a:gd name="T29" fmla="*/ 348 h 167"/>
                <a:gd name="T30" fmla="*/ 1290 w 145"/>
                <a:gd name="T31" fmla="*/ 334 h 167"/>
                <a:gd name="T32" fmla="*/ 1290 w 145"/>
                <a:gd name="T33" fmla="*/ 143 h 167"/>
                <a:gd name="T34" fmla="*/ 1522 w 145"/>
                <a:gd name="T35" fmla="*/ 109 h 167"/>
                <a:gd name="T36" fmla="*/ 1807 w 145"/>
                <a:gd name="T37" fmla="*/ 64 h 167"/>
                <a:gd name="T38" fmla="*/ 2032 w 145"/>
                <a:gd name="T39" fmla="*/ 0 h 167"/>
                <a:gd name="T40" fmla="*/ 2316 w 145"/>
                <a:gd name="T41" fmla="*/ 0 h 167"/>
                <a:gd name="T42" fmla="*/ 2481 w 145"/>
                <a:gd name="T43" fmla="*/ 0 h 167"/>
                <a:gd name="T44" fmla="*/ 2587 w 145"/>
                <a:gd name="T45" fmla="*/ 86 h 167"/>
                <a:gd name="T46" fmla="*/ 2976 w 145"/>
                <a:gd name="T47" fmla="*/ 143 h 167"/>
                <a:gd name="T48" fmla="*/ 2834 w 145"/>
                <a:gd name="T49" fmla="*/ 198 h 167"/>
                <a:gd name="T50" fmla="*/ 2316 w 145"/>
                <a:gd name="T51" fmla="*/ 348 h 167"/>
                <a:gd name="T52" fmla="*/ 2234 w 145"/>
                <a:gd name="T53" fmla="*/ 462 h 167"/>
                <a:gd name="T54" fmla="*/ 2114 w 145"/>
                <a:gd name="T55" fmla="*/ 601 h 167"/>
                <a:gd name="T56" fmla="*/ 2114 w 145"/>
                <a:gd name="T57" fmla="*/ 675 h 167"/>
                <a:gd name="T58" fmla="*/ 1889 w 145"/>
                <a:gd name="T59" fmla="*/ 675 h 167"/>
                <a:gd name="T60" fmla="*/ 1687 w 145"/>
                <a:gd name="T61" fmla="*/ 783 h 167"/>
                <a:gd name="T62" fmla="*/ 1687 w 145"/>
                <a:gd name="T63" fmla="*/ 949 h 16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45"/>
                <a:gd name="T97" fmla="*/ 0 h 167"/>
                <a:gd name="T98" fmla="*/ 145 w 145"/>
                <a:gd name="T99" fmla="*/ 167 h 16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45" h="167">
                  <a:moveTo>
                    <a:pt x="82" y="167"/>
                  </a:moveTo>
                  <a:lnTo>
                    <a:pt x="82" y="148"/>
                  </a:lnTo>
                  <a:lnTo>
                    <a:pt x="67" y="119"/>
                  </a:lnTo>
                  <a:lnTo>
                    <a:pt x="67" y="106"/>
                  </a:lnTo>
                  <a:lnTo>
                    <a:pt x="67" y="100"/>
                  </a:lnTo>
                  <a:lnTo>
                    <a:pt x="63" y="92"/>
                  </a:lnTo>
                  <a:lnTo>
                    <a:pt x="46" y="92"/>
                  </a:lnTo>
                  <a:lnTo>
                    <a:pt x="46" y="81"/>
                  </a:lnTo>
                  <a:lnTo>
                    <a:pt x="13" y="73"/>
                  </a:lnTo>
                  <a:lnTo>
                    <a:pt x="3" y="73"/>
                  </a:lnTo>
                  <a:lnTo>
                    <a:pt x="0" y="61"/>
                  </a:lnTo>
                  <a:lnTo>
                    <a:pt x="7" y="31"/>
                  </a:lnTo>
                  <a:lnTo>
                    <a:pt x="17" y="31"/>
                  </a:lnTo>
                  <a:lnTo>
                    <a:pt x="17" y="48"/>
                  </a:lnTo>
                  <a:lnTo>
                    <a:pt x="28" y="61"/>
                  </a:lnTo>
                  <a:lnTo>
                    <a:pt x="63" y="59"/>
                  </a:lnTo>
                  <a:lnTo>
                    <a:pt x="63" y="25"/>
                  </a:lnTo>
                  <a:lnTo>
                    <a:pt x="74" y="19"/>
                  </a:lnTo>
                  <a:lnTo>
                    <a:pt x="88" y="11"/>
                  </a:lnTo>
                  <a:lnTo>
                    <a:pt x="99" y="0"/>
                  </a:lnTo>
                  <a:lnTo>
                    <a:pt x="113" y="0"/>
                  </a:lnTo>
                  <a:lnTo>
                    <a:pt x="121" y="0"/>
                  </a:lnTo>
                  <a:lnTo>
                    <a:pt x="126" y="15"/>
                  </a:lnTo>
                  <a:lnTo>
                    <a:pt x="145" y="25"/>
                  </a:lnTo>
                  <a:lnTo>
                    <a:pt x="138" y="35"/>
                  </a:lnTo>
                  <a:lnTo>
                    <a:pt x="113" y="61"/>
                  </a:lnTo>
                  <a:lnTo>
                    <a:pt x="109" y="81"/>
                  </a:lnTo>
                  <a:lnTo>
                    <a:pt x="103" y="106"/>
                  </a:lnTo>
                  <a:lnTo>
                    <a:pt x="103" y="119"/>
                  </a:lnTo>
                  <a:lnTo>
                    <a:pt x="92" y="119"/>
                  </a:lnTo>
                  <a:lnTo>
                    <a:pt x="82" y="138"/>
                  </a:lnTo>
                  <a:lnTo>
                    <a:pt x="82" y="167"/>
                  </a:lnTo>
                </a:path>
              </a:pathLst>
            </a:custGeom>
            <a:solidFill>
              <a:srgbClr val="0099FF"/>
            </a:solidFill>
            <a:ln w="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id-ID" sz="2400">
                <a:latin typeface="Times New Roman" pitchFamily="18" charset="0"/>
              </a:endParaRPr>
            </a:p>
          </p:txBody>
        </p:sp>
        <p:sp>
          <p:nvSpPr>
            <p:cNvPr id="124" name="Freeform 125"/>
            <p:cNvSpPr>
              <a:spLocks/>
            </p:cNvSpPr>
            <p:nvPr/>
          </p:nvSpPr>
          <p:spPr bwMode="auto">
            <a:xfrm>
              <a:off x="1212" y="2490"/>
              <a:ext cx="116" cy="65"/>
            </a:xfrm>
            <a:custGeom>
              <a:avLst/>
              <a:gdLst>
                <a:gd name="T0" fmla="*/ 0 w 42"/>
                <a:gd name="T1" fmla="*/ 36 h 36"/>
                <a:gd name="T2" fmla="*/ 0 w 42"/>
                <a:gd name="T3" fmla="*/ 137 h 36"/>
                <a:gd name="T4" fmla="*/ 83 w 42"/>
                <a:gd name="T5" fmla="*/ 199 h 36"/>
                <a:gd name="T6" fmla="*/ 229 w 42"/>
                <a:gd name="T7" fmla="*/ 211 h 36"/>
                <a:gd name="T8" fmla="*/ 610 w 42"/>
                <a:gd name="T9" fmla="*/ 199 h 36"/>
                <a:gd name="T10" fmla="*/ 884 w 42"/>
                <a:gd name="T11" fmla="*/ 199 h 36"/>
                <a:gd name="T12" fmla="*/ 884 w 42"/>
                <a:gd name="T13" fmla="*/ 60 h 36"/>
                <a:gd name="T14" fmla="*/ 884 w 42"/>
                <a:gd name="T15" fmla="*/ 0 h 36"/>
                <a:gd name="T16" fmla="*/ 528 w 42"/>
                <a:gd name="T17" fmla="*/ 36 h 36"/>
                <a:gd name="T18" fmla="*/ 144 w 42"/>
                <a:gd name="T19" fmla="*/ 36 h 36"/>
                <a:gd name="T20" fmla="*/ 0 w 42"/>
                <a:gd name="T21" fmla="*/ 36 h 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2"/>
                <a:gd name="T34" fmla="*/ 0 h 36"/>
                <a:gd name="T35" fmla="*/ 42 w 42"/>
                <a:gd name="T36" fmla="*/ 36 h 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2" h="36">
                  <a:moveTo>
                    <a:pt x="0" y="6"/>
                  </a:moveTo>
                  <a:lnTo>
                    <a:pt x="0" y="23"/>
                  </a:lnTo>
                  <a:lnTo>
                    <a:pt x="4" y="34"/>
                  </a:lnTo>
                  <a:lnTo>
                    <a:pt x="11" y="36"/>
                  </a:lnTo>
                  <a:lnTo>
                    <a:pt x="29" y="34"/>
                  </a:lnTo>
                  <a:lnTo>
                    <a:pt x="42" y="34"/>
                  </a:lnTo>
                  <a:lnTo>
                    <a:pt x="42" y="10"/>
                  </a:lnTo>
                  <a:lnTo>
                    <a:pt x="42" y="0"/>
                  </a:lnTo>
                  <a:lnTo>
                    <a:pt x="25" y="6"/>
                  </a:lnTo>
                  <a:lnTo>
                    <a:pt x="7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E0E1E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id-ID" sz="2400">
                <a:latin typeface="Times New Roman" pitchFamily="18" charset="0"/>
              </a:endParaRPr>
            </a:p>
          </p:txBody>
        </p:sp>
        <p:sp>
          <p:nvSpPr>
            <p:cNvPr id="125" name="Freeform 126"/>
            <p:cNvSpPr>
              <a:spLocks/>
            </p:cNvSpPr>
            <p:nvPr/>
          </p:nvSpPr>
          <p:spPr bwMode="auto">
            <a:xfrm>
              <a:off x="1212" y="2490"/>
              <a:ext cx="116" cy="65"/>
            </a:xfrm>
            <a:custGeom>
              <a:avLst/>
              <a:gdLst>
                <a:gd name="T0" fmla="*/ 0 w 42"/>
                <a:gd name="T1" fmla="*/ 36 h 36"/>
                <a:gd name="T2" fmla="*/ 0 w 42"/>
                <a:gd name="T3" fmla="*/ 137 h 36"/>
                <a:gd name="T4" fmla="*/ 83 w 42"/>
                <a:gd name="T5" fmla="*/ 199 h 36"/>
                <a:gd name="T6" fmla="*/ 229 w 42"/>
                <a:gd name="T7" fmla="*/ 211 h 36"/>
                <a:gd name="T8" fmla="*/ 610 w 42"/>
                <a:gd name="T9" fmla="*/ 199 h 36"/>
                <a:gd name="T10" fmla="*/ 884 w 42"/>
                <a:gd name="T11" fmla="*/ 199 h 36"/>
                <a:gd name="T12" fmla="*/ 884 w 42"/>
                <a:gd name="T13" fmla="*/ 60 h 36"/>
                <a:gd name="T14" fmla="*/ 884 w 42"/>
                <a:gd name="T15" fmla="*/ 0 h 36"/>
                <a:gd name="T16" fmla="*/ 528 w 42"/>
                <a:gd name="T17" fmla="*/ 36 h 36"/>
                <a:gd name="T18" fmla="*/ 144 w 42"/>
                <a:gd name="T19" fmla="*/ 36 h 36"/>
                <a:gd name="T20" fmla="*/ 0 w 42"/>
                <a:gd name="T21" fmla="*/ 36 h 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2"/>
                <a:gd name="T34" fmla="*/ 0 h 36"/>
                <a:gd name="T35" fmla="*/ 42 w 42"/>
                <a:gd name="T36" fmla="*/ 36 h 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2" h="36">
                  <a:moveTo>
                    <a:pt x="0" y="6"/>
                  </a:moveTo>
                  <a:lnTo>
                    <a:pt x="0" y="23"/>
                  </a:lnTo>
                  <a:lnTo>
                    <a:pt x="4" y="34"/>
                  </a:lnTo>
                  <a:lnTo>
                    <a:pt x="11" y="36"/>
                  </a:lnTo>
                  <a:lnTo>
                    <a:pt x="29" y="34"/>
                  </a:lnTo>
                  <a:lnTo>
                    <a:pt x="42" y="34"/>
                  </a:lnTo>
                  <a:lnTo>
                    <a:pt x="42" y="10"/>
                  </a:lnTo>
                  <a:lnTo>
                    <a:pt x="42" y="0"/>
                  </a:lnTo>
                  <a:lnTo>
                    <a:pt x="25" y="6"/>
                  </a:lnTo>
                  <a:lnTo>
                    <a:pt x="7" y="6"/>
                  </a:lnTo>
                  <a:lnTo>
                    <a:pt x="0" y="6"/>
                  </a:lnTo>
                </a:path>
              </a:pathLst>
            </a:custGeom>
            <a:solidFill>
              <a:srgbClr val="0099FF"/>
            </a:solidFill>
            <a:ln w="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id-ID" sz="2400">
                <a:latin typeface="Times New Roman" pitchFamily="18" charset="0"/>
              </a:endParaRPr>
            </a:p>
          </p:txBody>
        </p:sp>
        <p:sp>
          <p:nvSpPr>
            <p:cNvPr id="126" name="Freeform 127"/>
            <p:cNvSpPr>
              <a:spLocks/>
            </p:cNvSpPr>
            <p:nvPr/>
          </p:nvSpPr>
          <p:spPr bwMode="auto">
            <a:xfrm>
              <a:off x="823" y="2398"/>
              <a:ext cx="352" cy="153"/>
            </a:xfrm>
            <a:custGeom>
              <a:avLst/>
              <a:gdLst>
                <a:gd name="T0" fmla="*/ 0 w 128"/>
                <a:gd name="T1" fmla="*/ 0 h 86"/>
                <a:gd name="T2" fmla="*/ 0 w 128"/>
                <a:gd name="T3" fmla="*/ 78 h 86"/>
                <a:gd name="T4" fmla="*/ 0 w 128"/>
                <a:gd name="T5" fmla="*/ 151 h 86"/>
                <a:gd name="T6" fmla="*/ 522 w 128"/>
                <a:gd name="T7" fmla="*/ 326 h 86"/>
                <a:gd name="T8" fmla="*/ 605 w 128"/>
                <a:gd name="T9" fmla="*/ 366 h 86"/>
                <a:gd name="T10" fmla="*/ 1103 w 128"/>
                <a:gd name="T11" fmla="*/ 366 h 86"/>
                <a:gd name="T12" fmla="*/ 1474 w 128"/>
                <a:gd name="T13" fmla="*/ 422 h 86"/>
                <a:gd name="T14" fmla="*/ 1702 w 128"/>
                <a:gd name="T15" fmla="*/ 484 h 86"/>
                <a:gd name="T16" fmla="*/ 1914 w 128"/>
                <a:gd name="T17" fmla="*/ 484 h 86"/>
                <a:gd name="T18" fmla="*/ 2434 w 128"/>
                <a:gd name="T19" fmla="*/ 484 h 86"/>
                <a:gd name="T20" fmla="*/ 2579 w 128"/>
                <a:gd name="T21" fmla="*/ 484 h 86"/>
                <a:gd name="T22" fmla="*/ 2662 w 128"/>
                <a:gd name="T23" fmla="*/ 399 h 86"/>
                <a:gd name="T24" fmla="*/ 2662 w 128"/>
                <a:gd name="T25" fmla="*/ 326 h 86"/>
                <a:gd name="T26" fmla="*/ 2222 w 128"/>
                <a:gd name="T27" fmla="*/ 326 h 86"/>
                <a:gd name="T28" fmla="*/ 2139 w 128"/>
                <a:gd name="T29" fmla="*/ 294 h 86"/>
                <a:gd name="T30" fmla="*/ 1996 w 128"/>
                <a:gd name="T31" fmla="*/ 215 h 86"/>
                <a:gd name="T32" fmla="*/ 1829 w 128"/>
                <a:gd name="T33" fmla="*/ 215 h 86"/>
                <a:gd name="T34" fmla="*/ 1556 w 128"/>
                <a:gd name="T35" fmla="*/ 237 h 86"/>
                <a:gd name="T36" fmla="*/ 1037 w 128"/>
                <a:gd name="T37" fmla="*/ 151 h 86"/>
                <a:gd name="T38" fmla="*/ 665 w 128"/>
                <a:gd name="T39" fmla="*/ 78 h 86"/>
                <a:gd name="T40" fmla="*/ 355 w 128"/>
                <a:gd name="T41" fmla="*/ 57 h 86"/>
                <a:gd name="T42" fmla="*/ 0 w 128"/>
                <a:gd name="T43" fmla="*/ 0 h 8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28"/>
                <a:gd name="T67" fmla="*/ 0 h 86"/>
                <a:gd name="T68" fmla="*/ 128 w 128"/>
                <a:gd name="T69" fmla="*/ 86 h 8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28" h="86">
                  <a:moveTo>
                    <a:pt x="0" y="0"/>
                  </a:moveTo>
                  <a:lnTo>
                    <a:pt x="0" y="14"/>
                  </a:lnTo>
                  <a:lnTo>
                    <a:pt x="0" y="27"/>
                  </a:lnTo>
                  <a:lnTo>
                    <a:pt x="25" y="58"/>
                  </a:lnTo>
                  <a:lnTo>
                    <a:pt x="29" y="65"/>
                  </a:lnTo>
                  <a:lnTo>
                    <a:pt x="53" y="65"/>
                  </a:lnTo>
                  <a:lnTo>
                    <a:pt x="71" y="75"/>
                  </a:lnTo>
                  <a:lnTo>
                    <a:pt x="82" y="86"/>
                  </a:lnTo>
                  <a:lnTo>
                    <a:pt x="92" y="86"/>
                  </a:lnTo>
                  <a:lnTo>
                    <a:pt x="117" y="86"/>
                  </a:lnTo>
                  <a:lnTo>
                    <a:pt x="124" y="86"/>
                  </a:lnTo>
                  <a:lnTo>
                    <a:pt x="128" y="71"/>
                  </a:lnTo>
                  <a:lnTo>
                    <a:pt x="128" y="58"/>
                  </a:lnTo>
                  <a:lnTo>
                    <a:pt x="107" y="58"/>
                  </a:lnTo>
                  <a:lnTo>
                    <a:pt x="103" y="52"/>
                  </a:lnTo>
                  <a:lnTo>
                    <a:pt x="96" y="38"/>
                  </a:lnTo>
                  <a:lnTo>
                    <a:pt x="88" y="38"/>
                  </a:lnTo>
                  <a:lnTo>
                    <a:pt x="75" y="42"/>
                  </a:lnTo>
                  <a:lnTo>
                    <a:pt x="50" y="27"/>
                  </a:lnTo>
                  <a:lnTo>
                    <a:pt x="32" y="14"/>
                  </a:lnTo>
                  <a:lnTo>
                    <a:pt x="17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ED7CD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id-ID" sz="2400">
                <a:latin typeface="Times New Roman" pitchFamily="18" charset="0"/>
              </a:endParaRPr>
            </a:p>
          </p:txBody>
        </p:sp>
        <p:sp>
          <p:nvSpPr>
            <p:cNvPr id="127" name="Freeform 128"/>
            <p:cNvSpPr>
              <a:spLocks/>
            </p:cNvSpPr>
            <p:nvPr/>
          </p:nvSpPr>
          <p:spPr bwMode="auto">
            <a:xfrm>
              <a:off x="823" y="2398"/>
              <a:ext cx="352" cy="153"/>
            </a:xfrm>
            <a:custGeom>
              <a:avLst/>
              <a:gdLst>
                <a:gd name="T0" fmla="*/ 0 w 128"/>
                <a:gd name="T1" fmla="*/ 0 h 86"/>
                <a:gd name="T2" fmla="*/ 0 w 128"/>
                <a:gd name="T3" fmla="*/ 78 h 86"/>
                <a:gd name="T4" fmla="*/ 0 w 128"/>
                <a:gd name="T5" fmla="*/ 151 h 86"/>
                <a:gd name="T6" fmla="*/ 522 w 128"/>
                <a:gd name="T7" fmla="*/ 326 h 86"/>
                <a:gd name="T8" fmla="*/ 605 w 128"/>
                <a:gd name="T9" fmla="*/ 366 h 86"/>
                <a:gd name="T10" fmla="*/ 1103 w 128"/>
                <a:gd name="T11" fmla="*/ 366 h 86"/>
                <a:gd name="T12" fmla="*/ 1474 w 128"/>
                <a:gd name="T13" fmla="*/ 422 h 86"/>
                <a:gd name="T14" fmla="*/ 1702 w 128"/>
                <a:gd name="T15" fmla="*/ 484 h 86"/>
                <a:gd name="T16" fmla="*/ 1914 w 128"/>
                <a:gd name="T17" fmla="*/ 484 h 86"/>
                <a:gd name="T18" fmla="*/ 2434 w 128"/>
                <a:gd name="T19" fmla="*/ 484 h 86"/>
                <a:gd name="T20" fmla="*/ 2579 w 128"/>
                <a:gd name="T21" fmla="*/ 484 h 86"/>
                <a:gd name="T22" fmla="*/ 2662 w 128"/>
                <a:gd name="T23" fmla="*/ 399 h 86"/>
                <a:gd name="T24" fmla="*/ 2662 w 128"/>
                <a:gd name="T25" fmla="*/ 326 h 86"/>
                <a:gd name="T26" fmla="*/ 2222 w 128"/>
                <a:gd name="T27" fmla="*/ 326 h 86"/>
                <a:gd name="T28" fmla="*/ 2139 w 128"/>
                <a:gd name="T29" fmla="*/ 294 h 86"/>
                <a:gd name="T30" fmla="*/ 1996 w 128"/>
                <a:gd name="T31" fmla="*/ 215 h 86"/>
                <a:gd name="T32" fmla="*/ 1829 w 128"/>
                <a:gd name="T33" fmla="*/ 215 h 86"/>
                <a:gd name="T34" fmla="*/ 1556 w 128"/>
                <a:gd name="T35" fmla="*/ 237 h 86"/>
                <a:gd name="T36" fmla="*/ 1037 w 128"/>
                <a:gd name="T37" fmla="*/ 151 h 86"/>
                <a:gd name="T38" fmla="*/ 665 w 128"/>
                <a:gd name="T39" fmla="*/ 78 h 86"/>
                <a:gd name="T40" fmla="*/ 355 w 128"/>
                <a:gd name="T41" fmla="*/ 57 h 86"/>
                <a:gd name="T42" fmla="*/ 0 w 128"/>
                <a:gd name="T43" fmla="*/ 0 h 8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28"/>
                <a:gd name="T67" fmla="*/ 0 h 86"/>
                <a:gd name="T68" fmla="*/ 128 w 128"/>
                <a:gd name="T69" fmla="*/ 86 h 8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28" h="86">
                  <a:moveTo>
                    <a:pt x="0" y="0"/>
                  </a:moveTo>
                  <a:lnTo>
                    <a:pt x="0" y="14"/>
                  </a:lnTo>
                  <a:lnTo>
                    <a:pt x="0" y="27"/>
                  </a:lnTo>
                  <a:lnTo>
                    <a:pt x="25" y="58"/>
                  </a:lnTo>
                  <a:lnTo>
                    <a:pt x="29" y="65"/>
                  </a:lnTo>
                  <a:lnTo>
                    <a:pt x="53" y="65"/>
                  </a:lnTo>
                  <a:lnTo>
                    <a:pt x="71" y="75"/>
                  </a:lnTo>
                  <a:lnTo>
                    <a:pt x="82" y="86"/>
                  </a:lnTo>
                  <a:lnTo>
                    <a:pt x="92" y="86"/>
                  </a:lnTo>
                  <a:lnTo>
                    <a:pt x="117" y="86"/>
                  </a:lnTo>
                  <a:lnTo>
                    <a:pt x="124" y="86"/>
                  </a:lnTo>
                  <a:lnTo>
                    <a:pt x="128" y="71"/>
                  </a:lnTo>
                  <a:lnTo>
                    <a:pt x="128" y="58"/>
                  </a:lnTo>
                  <a:lnTo>
                    <a:pt x="107" y="58"/>
                  </a:lnTo>
                  <a:lnTo>
                    <a:pt x="103" y="52"/>
                  </a:lnTo>
                  <a:lnTo>
                    <a:pt x="96" y="38"/>
                  </a:lnTo>
                  <a:lnTo>
                    <a:pt x="88" y="38"/>
                  </a:lnTo>
                  <a:lnTo>
                    <a:pt x="75" y="42"/>
                  </a:lnTo>
                  <a:lnTo>
                    <a:pt x="50" y="27"/>
                  </a:lnTo>
                  <a:lnTo>
                    <a:pt x="32" y="14"/>
                  </a:lnTo>
                  <a:lnTo>
                    <a:pt x="17" y="1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id-ID" sz="2400">
                <a:latin typeface="Times New Roman" pitchFamily="18" charset="0"/>
              </a:endParaRPr>
            </a:p>
          </p:txBody>
        </p:sp>
        <p:sp>
          <p:nvSpPr>
            <p:cNvPr id="128" name="Freeform 129"/>
            <p:cNvSpPr>
              <a:spLocks/>
            </p:cNvSpPr>
            <p:nvPr/>
          </p:nvSpPr>
          <p:spPr bwMode="auto">
            <a:xfrm>
              <a:off x="834" y="3149"/>
              <a:ext cx="105" cy="97"/>
            </a:xfrm>
            <a:custGeom>
              <a:avLst/>
              <a:gdLst>
                <a:gd name="T0" fmla="*/ 442 w 38"/>
                <a:gd name="T1" fmla="*/ 0 h 55"/>
                <a:gd name="T2" fmla="*/ 274 w 38"/>
                <a:gd name="T3" fmla="*/ 72 h 55"/>
                <a:gd name="T4" fmla="*/ 0 w 38"/>
                <a:gd name="T5" fmla="*/ 152 h 55"/>
                <a:gd name="T6" fmla="*/ 0 w 38"/>
                <a:gd name="T7" fmla="*/ 231 h 55"/>
                <a:gd name="T8" fmla="*/ 274 w 38"/>
                <a:gd name="T9" fmla="*/ 252 h 55"/>
                <a:gd name="T10" fmla="*/ 718 w 38"/>
                <a:gd name="T11" fmla="*/ 302 h 55"/>
                <a:gd name="T12" fmla="*/ 801 w 38"/>
                <a:gd name="T13" fmla="*/ 231 h 55"/>
                <a:gd name="T14" fmla="*/ 718 w 38"/>
                <a:gd name="T15" fmla="*/ 152 h 55"/>
                <a:gd name="T16" fmla="*/ 718 w 38"/>
                <a:gd name="T17" fmla="*/ 127 h 55"/>
                <a:gd name="T18" fmla="*/ 442 w 38"/>
                <a:gd name="T19" fmla="*/ 0 h 5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8"/>
                <a:gd name="T31" fmla="*/ 0 h 55"/>
                <a:gd name="T32" fmla="*/ 38 w 38"/>
                <a:gd name="T33" fmla="*/ 55 h 5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8" h="55">
                  <a:moveTo>
                    <a:pt x="21" y="0"/>
                  </a:moveTo>
                  <a:lnTo>
                    <a:pt x="13" y="13"/>
                  </a:lnTo>
                  <a:lnTo>
                    <a:pt x="0" y="28"/>
                  </a:lnTo>
                  <a:lnTo>
                    <a:pt x="0" y="42"/>
                  </a:lnTo>
                  <a:lnTo>
                    <a:pt x="13" y="46"/>
                  </a:lnTo>
                  <a:lnTo>
                    <a:pt x="34" y="55"/>
                  </a:lnTo>
                  <a:lnTo>
                    <a:pt x="38" y="42"/>
                  </a:lnTo>
                  <a:lnTo>
                    <a:pt x="34" y="28"/>
                  </a:lnTo>
                  <a:lnTo>
                    <a:pt x="34" y="23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DED7CD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id-ID" sz="2400">
                <a:latin typeface="Times New Roman" pitchFamily="18" charset="0"/>
              </a:endParaRPr>
            </a:p>
          </p:txBody>
        </p:sp>
        <p:sp>
          <p:nvSpPr>
            <p:cNvPr id="129" name="Freeform 130"/>
            <p:cNvSpPr>
              <a:spLocks/>
            </p:cNvSpPr>
            <p:nvPr/>
          </p:nvSpPr>
          <p:spPr bwMode="auto">
            <a:xfrm>
              <a:off x="834" y="3149"/>
              <a:ext cx="105" cy="97"/>
            </a:xfrm>
            <a:custGeom>
              <a:avLst/>
              <a:gdLst>
                <a:gd name="T0" fmla="*/ 442 w 38"/>
                <a:gd name="T1" fmla="*/ 0 h 55"/>
                <a:gd name="T2" fmla="*/ 274 w 38"/>
                <a:gd name="T3" fmla="*/ 72 h 55"/>
                <a:gd name="T4" fmla="*/ 0 w 38"/>
                <a:gd name="T5" fmla="*/ 152 h 55"/>
                <a:gd name="T6" fmla="*/ 0 w 38"/>
                <a:gd name="T7" fmla="*/ 231 h 55"/>
                <a:gd name="T8" fmla="*/ 274 w 38"/>
                <a:gd name="T9" fmla="*/ 252 h 55"/>
                <a:gd name="T10" fmla="*/ 718 w 38"/>
                <a:gd name="T11" fmla="*/ 302 h 55"/>
                <a:gd name="T12" fmla="*/ 801 w 38"/>
                <a:gd name="T13" fmla="*/ 231 h 55"/>
                <a:gd name="T14" fmla="*/ 718 w 38"/>
                <a:gd name="T15" fmla="*/ 152 h 55"/>
                <a:gd name="T16" fmla="*/ 718 w 38"/>
                <a:gd name="T17" fmla="*/ 127 h 55"/>
                <a:gd name="T18" fmla="*/ 442 w 38"/>
                <a:gd name="T19" fmla="*/ 0 h 5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8"/>
                <a:gd name="T31" fmla="*/ 0 h 55"/>
                <a:gd name="T32" fmla="*/ 38 w 38"/>
                <a:gd name="T33" fmla="*/ 55 h 5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8" h="55">
                  <a:moveTo>
                    <a:pt x="21" y="0"/>
                  </a:moveTo>
                  <a:lnTo>
                    <a:pt x="13" y="13"/>
                  </a:lnTo>
                  <a:lnTo>
                    <a:pt x="0" y="28"/>
                  </a:lnTo>
                  <a:lnTo>
                    <a:pt x="0" y="42"/>
                  </a:lnTo>
                  <a:lnTo>
                    <a:pt x="13" y="46"/>
                  </a:lnTo>
                  <a:lnTo>
                    <a:pt x="34" y="55"/>
                  </a:lnTo>
                  <a:lnTo>
                    <a:pt x="38" y="42"/>
                  </a:lnTo>
                  <a:lnTo>
                    <a:pt x="34" y="28"/>
                  </a:lnTo>
                  <a:lnTo>
                    <a:pt x="34" y="23"/>
                  </a:lnTo>
                  <a:lnTo>
                    <a:pt x="21" y="0"/>
                  </a:lnTo>
                </a:path>
              </a:pathLst>
            </a:custGeom>
            <a:noFill/>
            <a:ln w="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id-ID" sz="2400">
                <a:latin typeface="Times New Roman" pitchFamily="18" charset="0"/>
              </a:endParaRPr>
            </a:p>
          </p:txBody>
        </p:sp>
        <p:sp>
          <p:nvSpPr>
            <p:cNvPr id="130" name="Freeform 131"/>
            <p:cNvSpPr>
              <a:spLocks/>
            </p:cNvSpPr>
            <p:nvPr/>
          </p:nvSpPr>
          <p:spPr bwMode="auto">
            <a:xfrm>
              <a:off x="1717" y="3231"/>
              <a:ext cx="52" cy="15"/>
            </a:xfrm>
            <a:custGeom>
              <a:avLst/>
              <a:gdLst>
                <a:gd name="T0" fmla="*/ 0 w 19"/>
                <a:gd name="T1" fmla="*/ 0 h 9"/>
                <a:gd name="T2" fmla="*/ 164 w 19"/>
                <a:gd name="T3" fmla="*/ 42 h 9"/>
                <a:gd name="T4" fmla="*/ 271 w 19"/>
                <a:gd name="T5" fmla="*/ 42 h 9"/>
                <a:gd name="T6" fmla="*/ 389 w 19"/>
                <a:gd name="T7" fmla="*/ 42 h 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9"/>
                <a:gd name="T14" fmla="*/ 19 w 19"/>
                <a:gd name="T15" fmla="*/ 9 h 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9">
                  <a:moveTo>
                    <a:pt x="0" y="0"/>
                  </a:moveTo>
                  <a:lnTo>
                    <a:pt x="8" y="9"/>
                  </a:lnTo>
                  <a:lnTo>
                    <a:pt x="13" y="9"/>
                  </a:lnTo>
                  <a:lnTo>
                    <a:pt x="19" y="9"/>
                  </a:lnTo>
                </a:path>
              </a:pathLst>
            </a:custGeom>
            <a:noFill/>
            <a:ln w="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id-ID" sz="2400">
                <a:latin typeface="Times New Roman" pitchFamily="18" charset="0"/>
              </a:endParaRPr>
            </a:p>
          </p:txBody>
        </p:sp>
        <p:sp>
          <p:nvSpPr>
            <p:cNvPr id="131" name="Freeform 132"/>
            <p:cNvSpPr>
              <a:spLocks/>
            </p:cNvSpPr>
            <p:nvPr/>
          </p:nvSpPr>
          <p:spPr bwMode="auto">
            <a:xfrm>
              <a:off x="1717" y="3240"/>
              <a:ext cx="166" cy="192"/>
            </a:xfrm>
            <a:custGeom>
              <a:avLst/>
              <a:gdLst>
                <a:gd name="T0" fmla="*/ 0 w 61"/>
                <a:gd name="T1" fmla="*/ 0 h 108"/>
                <a:gd name="T2" fmla="*/ 163 w 61"/>
                <a:gd name="T3" fmla="*/ 187 h 108"/>
                <a:gd name="T4" fmla="*/ 386 w 61"/>
                <a:gd name="T5" fmla="*/ 420 h 108"/>
                <a:gd name="T6" fmla="*/ 1230 w 61"/>
                <a:gd name="T7" fmla="*/ 606 h 108"/>
                <a:gd name="T8" fmla="*/ 1230 w 61"/>
                <a:gd name="T9" fmla="*/ 420 h 108"/>
                <a:gd name="T10" fmla="*/ 1007 w 61"/>
                <a:gd name="T11" fmla="*/ 370 h 108"/>
                <a:gd name="T12" fmla="*/ 1007 w 61"/>
                <a:gd name="T13" fmla="*/ 151 h 108"/>
                <a:gd name="T14" fmla="*/ 844 w 61"/>
                <a:gd name="T15" fmla="*/ 21 h 108"/>
                <a:gd name="T16" fmla="*/ 386 w 61"/>
                <a:gd name="T17" fmla="*/ 21 h 108"/>
                <a:gd name="T18" fmla="*/ 82 w 61"/>
                <a:gd name="T19" fmla="*/ 0 h 108"/>
                <a:gd name="T20" fmla="*/ 0 w 61"/>
                <a:gd name="T21" fmla="*/ 0 h 10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1"/>
                <a:gd name="T34" fmla="*/ 0 h 108"/>
                <a:gd name="T35" fmla="*/ 61 w 61"/>
                <a:gd name="T36" fmla="*/ 108 h 10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1" h="108">
                  <a:moveTo>
                    <a:pt x="0" y="0"/>
                  </a:moveTo>
                  <a:lnTo>
                    <a:pt x="8" y="33"/>
                  </a:lnTo>
                  <a:lnTo>
                    <a:pt x="19" y="75"/>
                  </a:lnTo>
                  <a:lnTo>
                    <a:pt x="61" y="108"/>
                  </a:lnTo>
                  <a:lnTo>
                    <a:pt x="61" y="75"/>
                  </a:lnTo>
                  <a:lnTo>
                    <a:pt x="50" y="66"/>
                  </a:lnTo>
                  <a:lnTo>
                    <a:pt x="50" y="27"/>
                  </a:lnTo>
                  <a:lnTo>
                    <a:pt x="42" y="4"/>
                  </a:lnTo>
                  <a:lnTo>
                    <a:pt x="19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id-ID" sz="2400">
                <a:latin typeface="Times New Roman" pitchFamily="18" charset="0"/>
              </a:endParaRPr>
            </a:p>
          </p:txBody>
        </p:sp>
        <p:sp>
          <p:nvSpPr>
            <p:cNvPr id="132" name="Freeform 133"/>
            <p:cNvSpPr>
              <a:spLocks/>
            </p:cNvSpPr>
            <p:nvPr/>
          </p:nvSpPr>
          <p:spPr bwMode="auto">
            <a:xfrm>
              <a:off x="1717" y="3240"/>
              <a:ext cx="166" cy="192"/>
            </a:xfrm>
            <a:custGeom>
              <a:avLst/>
              <a:gdLst>
                <a:gd name="T0" fmla="*/ 0 w 61"/>
                <a:gd name="T1" fmla="*/ 0 h 108"/>
                <a:gd name="T2" fmla="*/ 163 w 61"/>
                <a:gd name="T3" fmla="*/ 187 h 108"/>
                <a:gd name="T4" fmla="*/ 386 w 61"/>
                <a:gd name="T5" fmla="*/ 420 h 108"/>
                <a:gd name="T6" fmla="*/ 1230 w 61"/>
                <a:gd name="T7" fmla="*/ 606 h 108"/>
                <a:gd name="T8" fmla="*/ 1230 w 61"/>
                <a:gd name="T9" fmla="*/ 420 h 108"/>
                <a:gd name="T10" fmla="*/ 1007 w 61"/>
                <a:gd name="T11" fmla="*/ 370 h 108"/>
                <a:gd name="T12" fmla="*/ 1007 w 61"/>
                <a:gd name="T13" fmla="*/ 151 h 108"/>
                <a:gd name="T14" fmla="*/ 844 w 61"/>
                <a:gd name="T15" fmla="*/ 21 h 108"/>
                <a:gd name="T16" fmla="*/ 386 w 61"/>
                <a:gd name="T17" fmla="*/ 21 h 108"/>
                <a:gd name="T18" fmla="*/ 82 w 61"/>
                <a:gd name="T19" fmla="*/ 0 h 108"/>
                <a:gd name="T20" fmla="*/ 0 w 61"/>
                <a:gd name="T21" fmla="*/ 0 h 10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1"/>
                <a:gd name="T34" fmla="*/ 0 h 108"/>
                <a:gd name="T35" fmla="*/ 61 w 61"/>
                <a:gd name="T36" fmla="*/ 108 h 10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1" h="108">
                  <a:moveTo>
                    <a:pt x="0" y="0"/>
                  </a:moveTo>
                  <a:lnTo>
                    <a:pt x="8" y="33"/>
                  </a:lnTo>
                  <a:lnTo>
                    <a:pt x="19" y="75"/>
                  </a:lnTo>
                  <a:lnTo>
                    <a:pt x="61" y="108"/>
                  </a:lnTo>
                  <a:lnTo>
                    <a:pt x="61" y="75"/>
                  </a:lnTo>
                  <a:lnTo>
                    <a:pt x="50" y="66"/>
                  </a:lnTo>
                  <a:lnTo>
                    <a:pt x="50" y="27"/>
                  </a:lnTo>
                  <a:lnTo>
                    <a:pt x="42" y="4"/>
                  </a:lnTo>
                  <a:lnTo>
                    <a:pt x="19" y="4"/>
                  </a:ln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id-ID" sz="2400">
                <a:latin typeface="Times New Roman" pitchFamily="18" charset="0"/>
              </a:endParaRPr>
            </a:p>
          </p:txBody>
        </p:sp>
        <p:sp>
          <p:nvSpPr>
            <p:cNvPr id="133" name="Freeform 134"/>
            <p:cNvSpPr>
              <a:spLocks/>
            </p:cNvSpPr>
            <p:nvPr/>
          </p:nvSpPr>
          <p:spPr bwMode="auto">
            <a:xfrm>
              <a:off x="2180" y="3240"/>
              <a:ext cx="332" cy="227"/>
            </a:xfrm>
            <a:custGeom>
              <a:avLst/>
              <a:gdLst>
                <a:gd name="T0" fmla="*/ 0 w 121"/>
                <a:gd name="T1" fmla="*/ 652 h 127"/>
                <a:gd name="T2" fmla="*/ 143 w 121"/>
                <a:gd name="T3" fmla="*/ 690 h 127"/>
                <a:gd name="T4" fmla="*/ 307 w 121"/>
                <a:gd name="T5" fmla="*/ 726 h 127"/>
                <a:gd name="T6" fmla="*/ 604 w 121"/>
                <a:gd name="T7" fmla="*/ 726 h 127"/>
                <a:gd name="T8" fmla="*/ 746 w 121"/>
                <a:gd name="T9" fmla="*/ 668 h 127"/>
                <a:gd name="T10" fmla="*/ 993 w 121"/>
                <a:gd name="T11" fmla="*/ 617 h 127"/>
                <a:gd name="T12" fmla="*/ 1174 w 121"/>
                <a:gd name="T13" fmla="*/ 581 h 127"/>
                <a:gd name="T14" fmla="*/ 1386 w 121"/>
                <a:gd name="T15" fmla="*/ 508 h 127"/>
                <a:gd name="T16" fmla="*/ 1550 w 121"/>
                <a:gd name="T17" fmla="*/ 406 h 127"/>
                <a:gd name="T18" fmla="*/ 1611 w 121"/>
                <a:gd name="T19" fmla="*/ 377 h 127"/>
                <a:gd name="T20" fmla="*/ 1778 w 121"/>
                <a:gd name="T21" fmla="*/ 297 h 127"/>
                <a:gd name="T22" fmla="*/ 2129 w 121"/>
                <a:gd name="T23" fmla="*/ 263 h 127"/>
                <a:gd name="T24" fmla="*/ 2297 w 121"/>
                <a:gd name="T25" fmla="*/ 263 h 127"/>
                <a:gd name="T26" fmla="*/ 2500 w 121"/>
                <a:gd name="T27" fmla="*/ 211 h 127"/>
                <a:gd name="T28" fmla="*/ 2500 w 121"/>
                <a:gd name="T29" fmla="*/ 188 h 127"/>
                <a:gd name="T30" fmla="*/ 2214 w 121"/>
                <a:gd name="T31" fmla="*/ 57 h 127"/>
                <a:gd name="T32" fmla="*/ 2063 w 121"/>
                <a:gd name="T33" fmla="*/ 0 h 127"/>
                <a:gd name="T34" fmla="*/ 1860 w 121"/>
                <a:gd name="T35" fmla="*/ 23 h 127"/>
                <a:gd name="T36" fmla="*/ 1611 w 121"/>
                <a:gd name="T37" fmla="*/ 114 h 127"/>
                <a:gd name="T38" fmla="*/ 1611 w 121"/>
                <a:gd name="T39" fmla="*/ 211 h 127"/>
                <a:gd name="T40" fmla="*/ 1468 w 121"/>
                <a:gd name="T41" fmla="*/ 263 h 127"/>
                <a:gd name="T42" fmla="*/ 1550 w 121"/>
                <a:gd name="T43" fmla="*/ 341 h 127"/>
                <a:gd name="T44" fmla="*/ 1468 w 121"/>
                <a:gd name="T45" fmla="*/ 406 h 127"/>
                <a:gd name="T46" fmla="*/ 1386 w 121"/>
                <a:gd name="T47" fmla="*/ 406 h 127"/>
                <a:gd name="T48" fmla="*/ 1174 w 121"/>
                <a:gd name="T49" fmla="*/ 341 h 127"/>
                <a:gd name="T50" fmla="*/ 829 w 121"/>
                <a:gd name="T51" fmla="*/ 450 h 127"/>
                <a:gd name="T52" fmla="*/ 519 w 121"/>
                <a:gd name="T53" fmla="*/ 536 h 127"/>
                <a:gd name="T54" fmla="*/ 392 w 121"/>
                <a:gd name="T55" fmla="*/ 617 h 127"/>
                <a:gd name="T56" fmla="*/ 143 w 121"/>
                <a:gd name="T57" fmla="*/ 652 h 127"/>
                <a:gd name="T58" fmla="*/ 82 w 121"/>
                <a:gd name="T59" fmla="*/ 652 h 127"/>
                <a:gd name="T60" fmla="*/ 0 w 121"/>
                <a:gd name="T61" fmla="*/ 652 h 127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21"/>
                <a:gd name="T94" fmla="*/ 0 h 127"/>
                <a:gd name="T95" fmla="*/ 121 w 121"/>
                <a:gd name="T96" fmla="*/ 127 h 127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21" h="127">
                  <a:moveTo>
                    <a:pt x="0" y="114"/>
                  </a:moveTo>
                  <a:lnTo>
                    <a:pt x="7" y="121"/>
                  </a:lnTo>
                  <a:lnTo>
                    <a:pt x="15" y="127"/>
                  </a:lnTo>
                  <a:lnTo>
                    <a:pt x="29" y="127"/>
                  </a:lnTo>
                  <a:lnTo>
                    <a:pt x="36" y="117"/>
                  </a:lnTo>
                  <a:lnTo>
                    <a:pt x="48" y="108"/>
                  </a:lnTo>
                  <a:lnTo>
                    <a:pt x="57" y="102"/>
                  </a:lnTo>
                  <a:lnTo>
                    <a:pt x="67" y="89"/>
                  </a:lnTo>
                  <a:lnTo>
                    <a:pt x="75" y="71"/>
                  </a:lnTo>
                  <a:lnTo>
                    <a:pt x="78" y="66"/>
                  </a:lnTo>
                  <a:lnTo>
                    <a:pt x="86" y="52"/>
                  </a:lnTo>
                  <a:lnTo>
                    <a:pt x="103" y="46"/>
                  </a:lnTo>
                  <a:lnTo>
                    <a:pt x="111" y="46"/>
                  </a:lnTo>
                  <a:lnTo>
                    <a:pt x="121" y="37"/>
                  </a:lnTo>
                  <a:lnTo>
                    <a:pt x="121" y="33"/>
                  </a:lnTo>
                  <a:lnTo>
                    <a:pt x="107" y="10"/>
                  </a:lnTo>
                  <a:lnTo>
                    <a:pt x="100" y="0"/>
                  </a:lnTo>
                  <a:lnTo>
                    <a:pt x="90" y="4"/>
                  </a:lnTo>
                  <a:lnTo>
                    <a:pt x="78" y="20"/>
                  </a:lnTo>
                  <a:lnTo>
                    <a:pt x="78" y="37"/>
                  </a:lnTo>
                  <a:lnTo>
                    <a:pt x="71" y="46"/>
                  </a:lnTo>
                  <a:lnTo>
                    <a:pt x="75" y="60"/>
                  </a:lnTo>
                  <a:lnTo>
                    <a:pt x="71" y="71"/>
                  </a:lnTo>
                  <a:lnTo>
                    <a:pt x="67" y="71"/>
                  </a:lnTo>
                  <a:lnTo>
                    <a:pt x="57" y="60"/>
                  </a:lnTo>
                  <a:lnTo>
                    <a:pt x="40" y="79"/>
                  </a:lnTo>
                  <a:lnTo>
                    <a:pt x="25" y="94"/>
                  </a:lnTo>
                  <a:lnTo>
                    <a:pt x="19" y="108"/>
                  </a:lnTo>
                  <a:lnTo>
                    <a:pt x="7" y="114"/>
                  </a:lnTo>
                  <a:lnTo>
                    <a:pt x="4" y="114"/>
                  </a:lnTo>
                  <a:lnTo>
                    <a:pt x="0" y="114"/>
                  </a:lnTo>
                  <a:close/>
                </a:path>
              </a:pathLst>
            </a:custGeom>
            <a:solidFill>
              <a:srgbClr val="E0E1E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id-ID" sz="2400">
                <a:latin typeface="Times New Roman" pitchFamily="18" charset="0"/>
              </a:endParaRPr>
            </a:p>
          </p:txBody>
        </p:sp>
        <p:sp>
          <p:nvSpPr>
            <p:cNvPr id="134" name="Freeform 135"/>
            <p:cNvSpPr>
              <a:spLocks/>
            </p:cNvSpPr>
            <p:nvPr/>
          </p:nvSpPr>
          <p:spPr bwMode="auto">
            <a:xfrm>
              <a:off x="2180" y="3240"/>
              <a:ext cx="332" cy="227"/>
            </a:xfrm>
            <a:custGeom>
              <a:avLst/>
              <a:gdLst>
                <a:gd name="T0" fmla="*/ 0 w 121"/>
                <a:gd name="T1" fmla="*/ 652 h 127"/>
                <a:gd name="T2" fmla="*/ 143 w 121"/>
                <a:gd name="T3" fmla="*/ 690 h 127"/>
                <a:gd name="T4" fmla="*/ 307 w 121"/>
                <a:gd name="T5" fmla="*/ 726 h 127"/>
                <a:gd name="T6" fmla="*/ 604 w 121"/>
                <a:gd name="T7" fmla="*/ 726 h 127"/>
                <a:gd name="T8" fmla="*/ 746 w 121"/>
                <a:gd name="T9" fmla="*/ 668 h 127"/>
                <a:gd name="T10" fmla="*/ 993 w 121"/>
                <a:gd name="T11" fmla="*/ 617 h 127"/>
                <a:gd name="T12" fmla="*/ 1174 w 121"/>
                <a:gd name="T13" fmla="*/ 581 h 127"/>
                <a:gd name="T14" fmla="*/ 1386 w 121"/>
                <a:gd name="T15" fmla="*/ 508 h 127"/>
                <a:gd name="T16" fmla="*/ 1550 w 121"/>
                <a:gd name="T17" fmla="*/ 406 h 127"/>
                <a:gd name="T18" fmla="*/ 1611 w 121"/>
                <a:gd name="T19" fmla="*/ 377 h 127"/>
                <a:gd name="T20" fmla="*/ 1778 w 121"/>
                <a:gd name="T21" fmla="*/ 297 h 127"/>
                <a:gd name="T22" fmla="*/ 2129 w 121"/>
                <a:gd name="T23" fmla="*/ 263 h 127"/>
                <a:gd name="T24" fmla="*/ 2297 w 121"/>
                <a:gd name="T25" fmla="*/ 263 h 127"/>
                <a:gd name="T26" fmla="*/ 2500 w 121"/>
                <a:gd name="T27" fmla="*/ 211 h 127"/>
                <a:gd name="T28" fmla="*/ 2500 w 121"/>
                <a:gd name="T29" fmla="*/ 188 h 127"/>
                <a:gd name="T30" fmla="*/ 2214 w 121"/>
                <a:gd name="T31" fmla="*/ 57 h 127"/>
                <a:gd name="T32" fmla="*/ 2063 w 121"/>
                <a:gd name="T33" fmla="*/ 0 h 127"/>
                <a:gd name="T34" fmla="*/ 1860 w 121"/>
                <a:gd name="T35" fmla="*/ 23 h 127"/>
                <a:gd name="T36" fmla="*/ 1611 w 121"/>
                <a:gd name="T37" fmla="*/ 114 h 127"/>
                <a:gd name="T38" fmla="*/ 1611 w 121"/>
                <a:gd name="T39" fmla="*/ 211 h 127"/>
                <a:gd name="T40" fmla="*/ 1468 w 121"/>
                <a:gd name="T41" fmla="*/ 263 h 127"/>
                <a:gd name="T42" fmla="*/ 1550 w 121"/>
                <a:gd name="T43" fmla="*/ 341 h 127"/>
                <a:gd name="T44" fmla="*/ 1468 w 121"/>
                <a:gd name="T45" fmla="*/ 406 h 127"/>
                <a:gd name="T46" fmla="*/ 1386 w 121"/>
                <a:gd name="T47" fmla="*/ 406 h 127"/>
                <a:gd name="T48" fmla="*/ 1174 w 121"/>
                <a:gd name="T49" fmla="*/ 341 h 127"/>
                <a:gd name="T50" fmla="*/ 829 w 121"/>
                <a:gd name="T51" fmla="*/ 450 h 127"/>
                <a:gd name="T52" fmla="*/ 519 w 121"/>
                <a:gd name="T53" fmla="*/ 536 h 127"/>
                <a:gd name="T54" fmla="*/ 392 w 121"/>
                <a:gd name="T55" fmla="*/ 617 h 127"/>
                <a:gd name="T56" fmla="*/ 143 w 121"/>
                <a:gd name="T57" fmla="*/ 652 h 127"/>
                <a:gd name="T58" fmla="*/ 82 w 121"/>
                <a:gd name="T59" fmla="*/ 652 h 127"/>
                <a:gd name="T60" fmla="*/ 0 w 121"/>
                <a:gd name="T61" fmla="*/ 652 h 127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21"/>
                <a:gd name="T94" fmla="*/ 0 h 127"/>
                <a:gd name="T95" fmla="*/ 121 w 121"/>
                <a:gd name="T96" fmla="*/ 127 h 127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21" h="127">
                  <a:moveTo>
                    <a:pt x="0" y="114"/>
                  </a:moveTo>
                  <a:lnTo>
                    <a:pt x="7" y="121"/>
                  </a:lnTo>
                  <a:lnTo>
                    <a:pt x="15" y="127"/>
                  </a:lnTo>
                  <a:lnTo>
                    <a:pt x="29" y="127"/>
                  </a:lnTo>
                  <a:lnTo>
                    <a:pt x="36" y="117"/>
                  </a:lnTo>
                  <a:lnTo>
                    <a:pt x="48" y="108"/>
                  </a:lnTo>
                  <a:lnTo>
                    <a:pt x="57" y="102"/>
                  </a:lnTo>
                  <a:lnTo>
                    <a:pt x="67" y="89"/>
                  </a:lnTo>
                  <a:lnTo>
                    <a:pt x="75" y="71"/>
                  </a:lnTo>
                  <a:lnTo>
                    <a:pt x="78" y="66"/>
                  </a:lnTo>
                  <a:lnTo>
                    <a:pt x="86" y="52"/>
                  </a:lnTo>
                  <a:lnTo>
                    <a:pt x="103" y="46"/>
                  </a:lnTo>
                  <a:lnTo>
                    <a:pt x="111" y="46"/>
                  </a:lnTo>
                  <a:lnTo>
                    <a:pt x="121" y="37"/>
                  </a:lnTo>
                  <a:lnTo>
                    <a:pt x="121" y="33"/>
                  </a:lnTo>
                  <a:lnTo>
                    <a:pt x="107" y="10"/>
                  </a:lnTo>
                  <a:lnTo>
                    <a:pt x="100" y="0"/>
                  </a:lnTo>
                  <a:lnTo>
                    <a:pt x="90" y="4"/>
                  </a:lnTo>
                  <a:lnTo>
                    <a:pt x="78" y="20"/>
                  </a:lnTo>
                  <a:lnTo>
                    <a:pt x="78" y="37"/>
                  </a:lnTo>
                  <a:lnTo>
                    <a:pt x="71" y="46"/>
                  </a:lnTo>
                  <a:lnTo>
                    <a:pt x="75" y="60"/>
                  </a:lnTo>
                  <a:lnTo>
                    <a:pt x="71" y="71"/>
                  </a:lnTo>
                  <a:lnTo>
                    <a:pt x="67" y="71"/>
                  </a:lnTo>
                  <a:lnTo>
                    <a:pt x="57" y="60"/>
                  </a:lnTo>
                  <a:lnTo>
                    <a:pt x="40" y="79"/>
                  </a:lnTo>
                  <a:lnTo>
                    <a:pt x="25" y="94"/>
                  </a:lnTo>
                  <a:lnTo>
                    <a:pt x="19" y="108"/>
                  </a:lnTo>
                  <a:lnTo>
                    <a:pt x="7" y="114"/>
                  </a:lnTo>
                  <a:lnTo>
                    <a:pt x="4" y="114"/>
                  </a:lnTo>
                  <a:lnTo>
                    <a:pt x="0" y="114"/>
                  </a:lnTo>
                  <a:close/>
                </a:path>
              </a:pathLst>
            </a:custGeom>
            <a:solidFill>
              <a:srgbClr val="DED7CD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id-ID" sz="2400">
                <a:latin typeface="Times New Roman" pitchFamily="18" charset="0"/>
              </a:endParaRPr>
            </a:p>
          </p:txBody>
        </p:sp>
        <p:sp>
          <p:nvSpPr>
            <p:cNvPr id="135" name="Freeform 136"/>
            <p:cNvSpPr>
              <a:spLocks/>
            </p:cNvSpPr>
            <p:nvPr/>
          </p:nvSpPr>
          <p:spPr bwMode="auto">
            <a:xfrm>
              <a:off x="2180" y="3240"/>
              <a:ext cx="332" cy="227"/>
            </a:xfrm>
            <a:custGeom>
              <a:avLst/>
              <a:gdLst>
                <a:gd name="T0" fmla="*/ 0 w 121"/>
                <a:gd name="T1" fmla="*/ 652 h 127"/>
                <a:gd name="T2" fmla="*/ 143 w 121"/>
                <a:gd name="T3" fmla="*/ 690 h 127"/>
                <a:gd name="T4" fmla="*/ 307 w 121"/>
                <a:gd name="T5" fmla="*/ 726 h 127"/>
                <a:gd name="T6" fmla="*/ 604 w 121"/>
                <a:gd name="T7" fmla="*/ 726 h 127"/>
                <a:gd name="T8" fmla="*/ 746 w 121"/>
                <a:gd name="T9" fmla="*/ 668 h 127"/>
                <a:gd name="T10" fmla="*/ 993 w 121"/>
                <a:gd name="T11" fmla="*/ 617 h 127"/>
                <a:gd name="T12" fmla="*/ 1174 w 121"/>
                <a:gd name="T13" fmla="*/ 581 h 127"/>
                <a:gd name="T14" fmla="*/ 1386 w 121"/>
                <a:gd name="T15" fmla="*/ 508 h 127"/>
                <a:gd name="T16" fmla="*/ 1550 w 121"/>
                <a:gd name="T17" fmla="*/ 406 h 127"/>
                <a:gd name="T18" fmla="*/ 1611 w 121"/>
                <a:gd name="T19" fmla="*/ 377 h 127"/>
                <a:gd name="T20" fmla="*/ 1778 w 121"/>
                <a:gd name="T21" fmla="*/ 297 h 127"/>
                <a:gd name="T22" fmla="*/ 2129 w 121"/>
                <a:gd name="T23" fmla="*/ 263 h 127"/>
                <a:gd name="T24" fmla="*/ 2297 w 121"/>
                <a:gd name="T25" fmla="*/ 263 h 127"/>
                <a:gd name="T26" fmla="*/ 2500 w 121"/>
                <a:gd name="T27" fmla="*/ 211 h 127"/>
                <a:gd name="T28" fmla="*/ 2500 w 121"/>
                <a:gd name="T29" fmla="*/ 188 h 127"/>
                <a:gd name="T30" fmla="*/ 2214 w 121"/>
                <a:gd name="T31" fmla="*/ 57 h 127"/>
                <a:gd name="T32" fmla="*/ 2063 w 121"/>
                <a:gd name="T33" fmla="*/ 0 h 127"/>
                <a:gd name="T34" fmla="*/ 1860 w 121"/>
                <a:gd name="T35" fmla="*/ 23 h 127"/>
                <a:gd name="T36" fmla="*/ 1611 w 121"/>
                <a:gd name="T37" fmla="*/ 114 h 127"/>
                <a:gd name="T38" fmla="*/ 1611 w 121"/>
                <a:gd name="T39" fmla="*/ 211 h 127"/>
                <a:gd name="T40" fmla="*/ 1468 w 121"/>
                <a:gd name="T41" fmla="*/ 263 h 127"/>
                <a:gd name="T42" fmla="*/ 1550 w 121"/>
                <a:gd name="T43" fmla="*/ 341 h 127"/>
                <a:gd name="T44" fmla="*/ 1468 w 121"/>
                <a:gd name="T45" fmla="*/ 406 h 127"/>
                <a:gd name="T46" fmla="*/ 1386 w 121"/>
                <a:gd name="T47" fmla="*/ 406 h 127"/>
                <a:gd name="T48" fmla="*/ 1174 w 121"/>
                <a:gd name="T49" fmla="*/ 341 h 127"/>
                <a:gd name="T50" fmla="*/ 829 w 121"/>
                <a:gd name="T51" fmla="*/ 450 h 127"/>
                <a:gd name="T52" fmla="*/ 519 w 121"/>
                <a:gd name="T53" fmla="*/ 536 h 127"/>
                <a:gd name="T54" fmla="*/ 392 w 121"/>
                <a:gd name="T55" fmla="*/ 617 h 127"/>
                <a:gd name="T56" fmla="*/ 143 w 121"/>
                <a:gd name="T57" fmla="*/ 652 h 127"/>
                <a:gd name="T58" fmla="*/ 82 w 121"/>
                <a:gd name="T59" fmla="*/ 652 h 127"/>
                <a:gd name="T60" fmla="*/ 0 w 121"/>
                <a:gd name="T61" fmla="*/ 652 h 127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21"/>
                <a:gd name="T94" fmla="*/ 0 h 127"/>
                <a:gd name="T95" fmla="*/ 121 w 121"/>
                <a:gd name="T96" fmla="*/ 127 h 127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21" h="127">
                  <a:moveTo>
                    <a:pt x="0" y="114"/>
                  </a:moveTo>
                  <a:lnTo>
                    <a:pt x="7" y="121"/>
                  </a:lnTo>
                  <a:lnTo>
                    <a:pt x="15" y="127"/>
                  </a:lnTo>
                  <a:lnTo>
                    <a:pt x="29" y="127"/>
                  </a:lnTo>
                  <a:lnTo>
                    <a:pt x="36" y="117"/>
                  </a:lnTo>
                  <a:lnTo>
                    <a:pt x="48" y="108"/>
                  </a:lnTo>
                  <a:lnTo>
                    <a:pt x="57" y="102"/>
                  </a:lnTo>
                  <a:lnTo>
                    <a:pt x="67" y="89"/>
                  </a:lnTo>
                  <a:lnTo>
                    <a:pt x="75" y="71"/>
                  </a:lnTo>
                  <a:lnTo>
                    <a:pt x="78" y="66"/>
                  </a:lnTo>
                  <a:lnTo>
                    <a:pt x="86" y="52"/>
                  </a:lnTo>
                  <a:lnTo>
                    <a:pt x="103" y="46"/>
                  </a:lnTo>
                  <a:lnTo>
                    <a:pt x="111" y="46"/>
                  </a:lnTo>
                  <a:lnTo>
                    <a:pt x="121" y="37"/>
                  </a:lnTo>
                  <a:lnTo>
                    <a:pt x="121" y="33"/>
                  </a:lnTo>
                  <a:lnTo>
                    <a:pt x="107" y="10"/>
                  </a:lnTo>
                  <a:lnTo>
                    <a:pt x="100" y="0"/>
                  </a:lnTo>
                  <a:lnTo>
                    <a:pt x="90" y="4"/>
                  </a:lnTo>
                  <a:lnTo>
                    <a:pt x="78" y="20"/>
                  </a:lnTo>
                  <a:lnTo>
                    <a:pt x="78" y="37"/>
                  </a:lnTo>
                  <a:lnTo>
                    <a:pt x="71" y="46"/>
                  </a:lnTo>
                  <a:lnTo>
                    <a:pt x="75" y="60"/>
                  </a:lnTo>
                  <a:lnTo>
                    <a:pt x="71" y="71"/>
                  </a:lnTo>
                  <a:lnTo>
                    <a:pt x="67" y="71"/>
                  </a:lnTo>
                  <a:lnTo>
                    <a:pt x="57" y="60"/>
                  </a:lnTo>
                  <a:lnTo>
                    <a:pt x="40" y="79"/>
                  </a:lnTo>
                  <a:lnTo>
                    <a:pt x="25" y="94"/>
                  </a:lnTo>
                  <a:lnTo>
                    <a:pt x="19" y="108"/>
                  </a:lnTo>
                  <a:lnTo>
                    <a:pt x="7" y="114"/>
                  </a:lnTo>
                  <a:lnTo>
                    <a:pt x="4" y="114"/>
                  </a:lnTo>
                  <a:lnTo>
                    <a:pt x="0" y="114"/>
                  </a:lnTo>
                </a:path>
              </a:pathLst>
            </a:custGeom>
            <a:solidFill>
              <a:schemeClr val="accent2"/>
            </a:solidFill>
            <a:ln w="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id-ID" sz="2400">
                <a:latin typeface="Times New Roman" pitchFamily="18" charset="0"/>
              </a:endParaRPr>
            </a:p>
          </p:txBody>
        </p:sp>
        <p:sp>
          <p:nvSpPr>
            <p:cNvPr id="136" name="Freeform 137"/>
            <p:cNvSpPr>
              <a:spLocks/>
            </p:cNvSpPr>
            <p:nvPr/>
          </p:nvSpPr>
          <p:spPr bwMode="auto">
            <a:xfrm>
              <a:off x="2337" y="3322"/>
              <a:ext cx="48" cy="45"/>
            </a:xfrm>
            <a:custGeom>
              <a:avLst/>
              <a:gdLst>
                <a:gd name="T0" fmla="*/ 0 w 18"/>
                <a:gd name="T1" fmla="*/ 81 h 25"/>
                <a:gd name="T2" fmla="*/ 77 w 18"/>
                <a:gd name="T3" fmla="*/ 146 h 25"/>
                <a:gd name="T4" fmla="*/ 264 w 18"/>
                <a:gd name="T5" fmla="*/ 146 h 25"/>
                <a:gd name="T6" fmla="*/ 341 w 18"/>
                <a:gd name="T7" fmla="*/ 81 h 25"/>
                <a:gd name="T8" fmla="*/ 264 w 18"/>
                <a:gd name="T9" fmla="*/ 0 h 25"/>
                <a:gd name="T10" fmla="*/ 77 w 18"/>
                <a:gd name="T11" fmla="*/ 81 h 25"/>
                <a:gd name="T12" fmla="*/ 0 w 18"/>
                <a:gd name="T13" fmla="*/ 81 h 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"/>
                <a:gd name="T22" fmla="*/ 0 h 25"/>
                <a:gd name="T23" fmla="*/ 18 w 18"/>
                <a:gd name="T24" fmla="*/ 25 h 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" h="25">
                  <a:moveTo>
                    <a:pt x="0" y="14"/>
                  </a:moveTo>
                  <a:lnTo>
                    <a:pt x="4" y="25"/>
                  </a:lnTo>
                  <a:lnTo>
                    <a:pt x="14" y="25"/>
                  </a:lnTo>
                  <a:lnTo>
                    <a:pt x="18" y="14"/>
                  </a:lnTo>
                  <a:lnTo>
                    <a:pt x="14" y="0"/>
                  </a:lnTo>
                  <a:lnTo>
                    <a:pt x="4" y="14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E0E1E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id-ID" sz="2400">
                <a:latin typeface="Times New Roman" pitchFamily="18" charset="0"/>
              </a:endParaRPr>
            </a:p>
          </p:txBody>
        </p:sp>
        <p:sp>
          <p:nvSpPr>
            <p:cNvPr id="137" name="Freeform 138"/>
            <p:cNvSpPr>
              <a:spLocks/>
            </p:cNvSpPr>
            <p:nvPr/>
          </p:nvSpPr>
          <p:spPr bwMode="auto">
            <a:xfrm>
              <a:off x="2337" y="3322"/>
              <a:ext cx="48" cy="45"/>
            </a:xfrm>
            <a:custGeom>
              <a:avLst/>
              <a:gdLst>
                <a:gd name="T0" fmla="*/ 0 w 18"/>
                <a:gd name="T1" fmla="*/ 81 h 25"/>
                <a:gd name="T2" fmla="*/ 77 w 18"/>
                <a:gd name="T3" fmla="*/ 146 h 25"/>
                <a:gd name="T4" fmla="*/ 264 w 18"/>
                <a:gd name="T5" fmla="*/ 146 h 25"/>
                <a:gd name="T6" fmla="*/ 341 w 18"/>
                <a:gd name="T7" fmla="*/ 81 h 25"/>
                <a:gd name="T8" fmla="*/ 264 w 18"/>
                <a:gd name="T9" fmla="*/ 0 h 25"/>
                <a:gd name="T10" fmla="*/ 77 w 18"/>
                <a:gd name="T11" fmla="*/ 81 h 25"/>
                <a:gd name="T12" fmla="*/ 0 w 18"/>
                <a:gd name="T13" fmla="*/ 81 h 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"/>
                <a:gd name="T22" fmla="*/ 0 h 25"/>
                <a:gd name="T23" fmla="*/ 18 w 18"/>
                <a:gd name="T24" fmla="*/ 25 h 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" h="25">
                  <a:moveTo>
                    <a:pt x="0" y="14"/>
                  </a:moveTo>
                  <a:lnTo>
                    <a:pt x="4" y="25"/>
                  </a:lnTo>
                  <a:lnTo>
                    <a:pt x="14" y="25"/>
                  </a:lnTo>
                  <a:lnTo>
                    <a:pt x="18" y="14"/>
                  </a:lnTo>
                  <a:lnTo>
                    <a:pt x="14" y="0"/>
                  </a:lnTo>
                  <a:lnTo>
                    <a:pt x="4" y="14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E0E1E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id-ID" sz="2400">
                <a:latin typeface="Times New Roman" pitchFamily="18" charset="0"/>
              </a:endParaRPr>
            </a:p>
          </p:txBody>
        </p:sp>
        <p:sp>
          <p:nvSpPr>
            <p:cNvPr id="138" name="Freeform 139"/>
            <p:cNvSpPr>
              <a:spLocks/>
            </p:cNvSpPr>
            <p:nvPr/>
          </p:nvSpPr>
          <p:spPr bwMode="auto">
            <a:xfrm>
              <a:off x="2337" y="3322"/>
              <a:ext cx="48" cy="45"/>
            </a:xfrm>
            <a:custGeom>
              <a:avLst/>
              <a:gdLst>
                <a:gd name="T0" fmla="*/ 0 w 18"/>
                <a:gd name="T1" fmla="*/ 81 h 25"/>
                <a:gd name="T2" fmla="*/ 77 w 18"/>
                <a:gd name="T3" fmla="*/ 146 h 25"/>
                <a:gd name="T4" fmla="*/ 264 w 18"/>
                <a:gd name="T5" fmla="*/ 146 h 25"/>
                <a:gd name="T6" fmla="*/ 341 w 18"/>
                <a:gd name="T7" fmla="*/ 81 h 25"/>
                <a:gd name="T8" fmla="*/ 264 w 18"/>
                <a:gd name="T9" fmla="*/ 0 h 25"/>
                <a:gd name="T10" fmla="*/ 77 w 18"/>
                <a:gd name="T11" fmla="*/ 81 h 25"/>
                <a:gd name="T12" fmla="*/ 0 w 18"/>
                <a:gd name="T13" fmla="*/ 81 h 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"/>
                <a:gd name="T22" fmla="*/ 0 h 25"/>
                <a:gd name="T23" fmla="*/ 18 w 18"/>
                <a:gd name="T24" fmla="*/ 25 h 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" h="25">
                  <a:moveTo>
                    <a:pt x="0" y="14"/>
                  </a:moveTo>
                  <a:lnTo>
                    <a:pt x="4" y="25"/>
                  </a:lnTo>
                  <a:lnTo>
                    <a:pt x="14" y="25"/>
                  </a:lnTo>
                  <a:lnTo>
                    <a:pt x="18" y="14"/>
                  </a:lnTo>
                  <a:lnTo>
                    <a:pt x="14" y="0"/>
                  </a:lnTo>
                  <a:lnTo>
                    <a:pt x="4" y="14"/>
                  </a:lnTo>
                  <a:lnTo>
                    <a:pt x="0" y="14"/>
                  </a:lnTo>
                </a:path>
              </a:pathLst>
            </a:custGeom>
            <a:noFill/>
            <a:ln w="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id-ID" sz="2400">
                <a:latin typeface="Times New Roman" pitchFamily="18" charset="0"/>
              </a:endParaRPr>
            </a:p>
          </p:txBody>
        </p:sp>
        <p:sp>
          <p:nvSpPr>
            <p:cNvPr id="139" name="Freeform 140"/>
            <p:cNvSpPr>
              <a:spLocks/>
            </p:cNvSpPr>
            <p:nvPr/>
          </p:nvSpPr>
          <p:spPr bwMode="auto">
            <a:xfrm>
              <a:off x="3336" y="3888"/>
              <a:ext cx="47" cy="40"/>
            </a:xfrm>
            <a:custGeom>
              <a:avLst/>
              <a:gdLst>
                <a:gd name="T0" fmla="*/ 169 w 17"/>
                <a:gd name="T1" fmla="*/ 0 h 23"/>
                <a:gd name="T2" fmla="*/ 0 w 17"/>
                <a:gd name="T3" fmla="*/ 0 h 23"/>
                <a:gd name="T4" fmla="*/ 0 w 17"/>
                <a:gd name="T5" fmla="*/ 52 h 23"/>
                <a:gd name="T6" fmla="*/ 83 w 17"/>
                <a:gd name="T7" fmla="*/ 99 h 23"/>
                <a:gd name="T8" fmla="*/ 83 w 17"/>
                <a:gd name="T9" fmla="*/ 122 h 23"/>
                <a:gd name="T10" fmla="*/ 359 w 17"/>
                <a:gd name="T11" fmla="*/ 21 h 23"/>
                <a:gd name="T12" fmla="*/ 276 w 17"/>
                <a:gd name="T13" fmla="*/ 0 h 23"/>
                <a:gd name="T14" fmla="*/ 169 w 17"/>
                <a:gd name="T15" fmla="*/ 0 h 2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23"/>
                <a:gd name="T26" fmla="*/ 17 w 17"/>
                <a:gd name="T27" fmla="*/ 23 h 2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23">
                  <a:moveTo>
                    <a:pt x="8" y="0"/>
                  </a:moveTo>
                  <a:lnTo>
                    <a:pt x="0" y="0"/>
                  </a:lnTo>
                  <a:lnTo>
                    <a:pt x="0" y="10"/>
                  </a:lnTo>
                  <a:lnTo>
                    <a:pt x="4" y="19"/>
                  </a:lnTo>
                  <a:lnTo>
                    <a:pt x="4" y="23"/>
                  </a:lnTo>
                  <a:lnTo>
                    <a:pt x="17" y="4"/>
                  </a:lnTo>
                  <a:lnTo>
                    <a:pt x="13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E0E1E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id-ID" sz="2400">
                <a:latin typeface="Times New Roman" pitchFamily="18" charset="0"/>
              </a:endParaRPr>
            </a:p>
          </p:txBody>
        </p:sp>
        <p:sp>
          <p:nvSpPr>
            <p:cNvPr id="140" name="Freeform 141"/>
            <p:cNvSpPr>
              <a:spLocks/>
            </p:cNvSpPr>
            <p:nvPr/>
          </p:nvSpPr>
          <p:spPr bwMode="auto">
            <a:xfrm>
              <a:off x="3336" y="3888"/>
              <a:ext cx="47" cy="40"/>
            </a:xfrm>
            <a:custGeom>
              <a:avLst/>
              <a:gdLst>
                <a:gd name="T0" fmla="*/ 169 w 17"/>
                <a:gd name="T1" fmla="*/ 0 h 23"/>
                <a:gd name="T2" fmla="*/ 0 w 17"/>
                <a:gd name="T3" fmla="*/ 0 h 23"/>
                <a:gd name="T4" fmla="*/ 0 w 17"/>
                <a:gd name="T5" fmla="*/ 52 h 23"/>
                <a:gd name="T6" fmla="*/ 83 w 17"/>
                <a:gd name="T7" fmla="*/ 99 h 23"/>
                <a:gd name="T8" fmla="*/ 83 w 17"/>
                <a:gd name="T9" fmla="*/ 122 h 23"/>
                <a:gd name="T10" fmla="*/ 359 w 17"/>
                <a:gd name="T11" fmla="*/ 21 h 23"/>
                <a:gd name="T12" fmla="*/ 276 w 17"/>
                <a:gd name="T13" fmla="*/ 0 h 23"/>
                <a:gd name="T14" fmla="*/ 169 w 17"/>
                <a:gd name="T15" fmla="*/ 0 h 2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23"/>
                <a:gd name="T26" fmla="*/ 17 w 17"/>
                <a:gd name="T27" fmla="*/ 23 h 2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23">
                  <a:moveTo>
                    <a:pt x="8" y="0"/>
                  </a:moveTo>
                  <a:lnTo>
                    <a:pt x="0" y="0"/>
                  </a:lnTo>
                  <a:lnTo>
                    <a:pt x="0" y="10"/>
                  </a:lnTo>
                  <a:lnTo>
                    <a:pt x="4" y="19"/>
                  </a:lnTo>
                  <a:lnTo>
                    <a:pt x="4" y="23"/>
                  </a:lnTo>
                  <a:lnTo>
                    <a:pt x="17" y="4"/>
                  </a:lnTo>
                  <a:lnTo>
                    <a:pt x="13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E0E1E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id-ID" sz="2400">
                <a:latin typeface="Times New Roman" pitchFamily="18" charset="0"/>
              </a:endParaRPr>
            </a:p>
          </p:txBody>
        </p:sp>
        <p:sp>
          <p:nvSpPr>
            <p:cNvPr id="141" name="Freeform 142"/>
            <p:cNvSpPr>
              <a:spLocks/>
            </p:cNvSpPr>
            <p:nvPr/>
          </p:nvSpPr>
          <p:spPr bwMode="auto">
            <a:xfrm>
              <a:off x="3336" y="3888"/>
              <a:ext cx="47" cy="40"/>
            </a:xfrm>
            <a:custGeom>
              <a:avLst/>
              <a:gdLst>
                <a:gd name="T0" fmla="*/ 169 w 17"/>
                <a:gd name="T1" fmla="*/ 0 h 23"/>
                <a:gd name="T2" fmla="*/ 0 w 17"/>
                <a:gd name="T3" fmla="*/ 0 h 23"/>
                <a:gd name="T4" fmla="*/ 0 w 17"/>
                <a:gd name="T5" fmla="*/ 52 h 23"/>
                <a:gd name="T6" fmla="*/ 83 w 17"/>
                <a:gd name="T7" fmla="*/ 99 h 23"/>
                <a:gd name="T8" fmla="*/ 83 w 17"/>
                <a:gd name="T9" fmla="*/ 122 h 23"/>
                <a:gd name="T10" fmla="*/ 359 w 17"/>
                <a:gd name="T11" fmla="*/ 21 h 23"/>
                <a:gd name="T12" fmla="*/ 276 w 17"/>
                <a:gd name="T13" fmla="*/ 0 h 23"/>
                <a:gd name="T14" fmla="*/ 169 w 17"/>
                <a:gd name="T15" fmla="*/ 0 h 2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23"/>
                <a:gd name="T26" fmla="*/ 17 w 17"/>
                <a:gd name="T27" fmla="*/ 23 h 2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23">
                  <a:moveTo>
                    <a:pt x="8" y="0"/>
                  </a:moveTo>
                  <a:lnTo>
                    <a:pt x="0" y="0"/>
                  </a:lnTo>
                  <a:lnTo>
                    <a:pt x="0" y="10"/>
                  </a:lnTo>
                  <a:lnTo>
                    <a:pt x="4" y="19"/>
                  </a:lnTo>
                  <a:lnTo>
                    <a:pt x="4" y="23"/>
                  </a:lnTo>
                  <a:lnTo>
                    <a:pt x="17" y="4"/>
                  </a:lnTo>
                  <a:lnTo>
                    <a:pt x="13" y="0"/>
                  </a:lnTo>
                  <a:lnTo>
                    <a:pt x="8" y="0"/>
                  </a:lnTo>
                </a:path>
              </a:pathLst>
            </a:custGeom>
            <a:noFill/>
            <a:ln w="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id-ID" sz="2400">
                <a:latin typeface="Times New Roman" pitchFamily="18" charset="0"/>
              </a:endParaRPr>
            </a:p>
          </p:txBody>
        </p:sp>
      </p:grpSp>
      <p:graphicFrame>
        <p:nvGraphicFramePr>
          <p:cNvPr id="142" name="Group 2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8912796"/>
              </p:ext>
            </p:extLst>
          </p:nvPr>
        </p:nvGraphicFramePr>
        <p:xfrm>
          <a:off x="5195888" y="1568776"/>
          <a:ext cx="3479800" cy="4164480"/>
        </p:xfrm>
        <a:graphic>
          <a:graphicData uri="http://schemas.openxmlformats.org/drawingml/2006/table">
            <a:tbl>
              <a:tblPr/>
              <a:tblGrid>
                <a:gridCol w="2009775"/>
                <a:gridCol w="1470025"/>
              </a:tblGrid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India		</a:t>
                      </a:r>
                    </a:p>
                  </a:txBody>
                  <a:tcPr marL="90000" marR="90000" marT="18000" marB="18000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500.000</a:t>
                      </a:r>
                    </a:p>
                  </a:txBody>
                  <a:tcPr marL="90000" marR="90000" marT="18000" marB="18000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China</a:t>
                      </a:r>
                    </a:p>
                  </a:txBody>
                  <a:tcPr marL="90000" marR="90000" marT="18000" marB="1800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70.000</a:t>
                      </a:r>
                    </a:p>
                  </a:txBody>
                  <a:tcPr marL="90000" marR="90000" marT="18000" marB="1800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Myanmar</a:t>
                      </a:r>
                    </a:p>
                  </a:txBody>
                  <a:tcPr marL="90000" marR="90000" marT="18000" marB="1800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23.000</a:t>
                      </a:r>
                    </a:p>
                  </a:txBody>
                  <a:tcPr marL="90000" marR="90000" marT="18000" marB="1800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Thailand</a:t>
                      </a:r>
                    </a:p>
                  </a:txBody>
                  <a:tcPr marL="90000" marR="90000" marT="18000" marB="1800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18.000</a:t>
                      </a:r>
                    </a:p>
                  </a:txBody>
                  <a:tcPr marL="90000" marR="90000" marT="18000" marB="1800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Cambodia</a:t>
                      </a:r>
                    </a:p>
                  </a:txBody>
                  <a:tcPr marL="90000" marR="90000" marT="18000" marB="1800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9.000</a:t>
                      </a:r>
                    </a:p>
                  </a:txBody>
                  <a:tcPr marL="90000" marR="90000" marT="18000" marB="1800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Indonesia</a:t>
                      </a:r>
                    </a:p>
                  </a:txBody>
                  <a:tcPr marL="90000" marR="90000" marT="18000" marB="1800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3.000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18000" marB="1800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Malaysia	</a:t>
                      </a:r>
                    </a:p>
                  </a:txBody>
                  <a:tcPr marL="90000" marR="90000" marT="18000" marB="1800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1.700</a:t>
                      </a:r>
                    </a:p>
                  </a:txBody>
                  <a:tcPr marL="90000" marR="90000" marT="18000" marB="1800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Laos</a:t>
                      </a:r>
                    </a:p>
                  </a:txBody>
                  <a:tcPr marL="90000" marR="90000" marT="18000" marB="1800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800</a:t>
                      </a:r>
                    </a:p>
                  </a:txBody>
                  <a:tcPr marL="90000" marR="90000" marT="18000" marB="1800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Vietnam	</a:t>
                      </a:r>
                    </a:p>
                  </a:txBody>
                  <a:tcPr marL="90000" marR="90000" marT="18000" marB="1800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600</a:t>
                      </a:r>
                    </a:p>
                  </a:txBody>
                  <a:tcPr marL="90000" marR="90000" marT="18000" marB="1800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43" name="Text Box 5"/>
          <p:cNvSpPr txBox="1">
            <a:spLocks noChangeArrowheads="1"/>
          </p:cNvSpPr>
          <p:nvPr/>
        </p:nvSpPr>
        <p:spPr bwMode="auto">
          <a:xfrm>
            <a:off x="457220" y="214290"/>
            <a:ext cx="8043870" cy="553998"/>
          </a:xfrm>
          <a:prstGeom prst="rect">
            <a:avLst/>
          </a:prstGeom>
          <a:solidFill>
            <a:schemeClr val="accent2">
              <a:lumMod val="5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" pitchFamily="34" charset="0"/>
              </a:rPr>
              <a:t>Estimasi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" pitchFamily="34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" pitchFamily="34" charset="0"/>
              </a:rPr>
              <a:t>bayi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" pitchFamily="34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" pitchFamily="34" charset="0"/>
              </a:rPr>
              <a:t>dengan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" pitchFamily="34" charset="0"/>
              </a:rPr>
              <a:t> HIV </a:t>
            </a:r>
            <a:r>
              <a:rPr lang="en-US" sz="3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" pitchFamily="34" charset="0"/>
              </a:rPr>
              <a:t>lahir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" pitchFamily="34" charset="0"/>
              </a:rPr>
              <a:t>/</a:t>
            </a:r>
            <a:r>
              <a:rPr lang="en-US" sz="3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" pitchFamily="34" charset="0"/>
              </a:rPr>
              <a:t>th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ucida Sans" pitchFamily="34" charset="0"/>
            </a:endParaRPr>
          </a:p>
        </p:txBody>
      </p:sp>
      <p:sp>
        <p:nvSpPr>
          <p:cNvPr id="144" name="Text Box 7"/>
          <p:cNvSpPr txBox="1">
            <a:spLocks noChangeArrowheads="1"/>
          </p:cNvSpPr>
          <p:nvPr/>
        </p:nvSpPr>
        <p:spPr bwMode="auto">
          <a:xfrm>
            <a:off x="497352" y="6342063"/>
            <a:ext cx="204280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Sumber</a:t>
            </a:r>
            <a:r>
              <a:rPr lang="en-US" sz="1600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 UNAIDS, 2005</a:t>
            </a:r>
          </a:p>
        </p:txBody>
      </p:sp>
    </p:spTree>
    <p:extLst>
      <p:ext uri="{BB962C8B-B14F-4D97-AF65-F5344CB8AC3E}">
        <p14:creationId xmlns:p14="http://schemas.microsoft.com/office/powerpoint/2010/main" val="76239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96887" y="1412776"/>
            <a:ext cx="7963546" cy="3022699"/>
            <a:chOff x="839" y="1162"/>
            <a:chExt cx="3946" cy="1632"/>
          </a:xfrm>
        </p:grpSpPr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839" y="1162"/>
              <a:ext cx="2231" cy="326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eaLnBrk="0" hangingPunct="0">
                <a:spcBef>
                  <a:spcPct val="20000"/>
                </a:spcBef>
              </a:pPr>
              <a:r>
                <a:rPr lang="en-US" sz="3200" b="1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Verdana" pitchFamily="34" charset="0"/>
                </a:rPr>
                <a:t>Periode</a:t>
              </a:r>
              <a:r>
                <a:rPr lang="en-US" sz="32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Verdana" pitchFamily="34" charset="0"/>
                </a:rPr>
                <a:t> </a:t>
              </a:r>
              <a:r>
                <a:rPr lang="en-US" sz="3200" b="1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Verdana" pitchFamily="34" charset="0"/>
                </a:rPr>
                <a:t>transmisi</a:t>
              </a:r>
              <a:endPara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endParaRPr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3070" y="1162"/>
              <a:ext cx="1715" cy="326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eaLnBrk="0" hangingPunct="0">
                <a:spcBef>
                  <a:spcPct val="20000"/>
                </a:spcBef>
              </a:pPr>
              <a:r>
                <a:rPr lang="en-US" sz="3200" b="1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Verdana" pitchFamily="34" charset="0"/>
                </a:rPr>
                <a:t>Risiko</a:t>
              </a:r>
              <a:endPara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endParaRPr>
            </a:p>
          </p:txBody>
        </p:sp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839" y="1488"/>
              <a:ext cx="2231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20000"/>
                </a:spcBef>
                <a:buFontTx/>
                <a:buChar char="•"/>
              </a:pPr>
              <a:r>
                <a:rPr lang="en-US" sz="2800">
                  <a:latin typeface="Verdana" pitchFamily="34" charset="0"/>
                </a:rPr>
                <a:t>Kehamilan</a:t>
              </a:r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3206" y="1488"/>
              <a:ext cx="509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 eaLnBrk="0" hangingPunct="0">
                <a:spcBef>
                  <a:spcPct val="20000"/>
                </a:spcBef>
              </a:pPr>
              <a:r>
                <a:rPr lang="en-US" sz="2800" dirty="0">
                  <a:latin typeface="Verdana" pitchFamily="34" charset="0"/>
                </a:rPr>
                <a:t>5</a:t>
              </a:r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3715" y="1488"/>
              <a:ext cx="27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20000"/>
                </a:spcBef>
              </a:pPr>
              <a:r>
                <a:rPr lang="en-US" sz="2800" dirty="0">
                  <a:latin typeface="Verdana" pitchFamily="34" charset="0"/>
                </a:rPr>
                <a:t>-</a:t>
              </a:r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3853" y="1488"/>
              <a:ext cx="93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20000"/>
                </a:spcBef>
              </a:pPr>
              <a:r>
                <a:rPr lang="en-US" sz="2800">
                  <a:latin typeface="Verdana" pitchFamily="34" charset="0"/>
                </a:rPr>
                <a:t>10 %</a:t>
              </a:r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839" y="1815"/>
              <a:ext cx="2231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20000"/>
                </a:spcBef>
                <a:buFontTx/>
                <a:buChar char="•"/>
              </a:pPr>
              <a:r>
                <a:rPr lang="en-US" sz="2800">
                  <a:latin typeface="Verdana" pitchFamily="34" charset="0"/>
                </a:rPr>
                <a:t>Persalinan</a:t>
              </a:r>
            </a:p>
          </p:txBody>
        </p:sp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>
              <a:off x="3206" y="1815"/>
              <a:ext cx="509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 eaLnBrk="0" hangingPunct="0">
                <a:spcBef>
                  <a:spcPct val="20000"/>
                </a:spcBef>
              </a:pPr>
              <a:r>
                <a:rPr lang="en-US" sz="2800" dirty="0">
                  <a:latin typeface="Verdana" pitchFamily="34" charset="0"/>
                </a:rPr>
                <a:t>10</a:t>
              </a:r>
            </a:p>
          </p:txBody>
        </p:sp>
        <p:sp>
          <p:nvSpPr>
            <p:cNvPr id="14" name="Rectangle 14"/>
            <p:cNvSpPr>
              <a:spLocks noChangeArrowheads="1"/>
            </p:cNvSpPr>
            <p:nvPr/>
          </p:nvSpPr>
          <p:spPr bwMode="auto">
            <a:xfrm>
              <a:off x="3726" y="1815"/>
              <a:ext cx="274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20000"/>
                </a:spcBef>
              </a:pPr>
              <a:r>
                <a:rPr lang="en-US" sz="2800" dirty="0">
                  <a:latin typeface="Verdana" pitchFamily="34" charset="0"/>
                </a:rPr>
                <a:t>-</a:t>
              </a:r>
            </a:p>
          </p:txBody>
        </p:sp>
        <p:sp>
          <p:nvSpPr>
            <p:cNvPr id="15" name="Rectangle 15"/>
            <p:cNvSpPr>
              <a:spLocks noChangeArrowheads="1"/>
            </p:cNvSpPr>
            <p:nvPr/>
          </p:nvSpPr>
          <p:spPr bwMode="auto">
            <a:xfrm>
              <a:off x="3853" y="1815"/>
              <a:ext cx="932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20000"/>
                </a:spcBef>
              </a:pPr>
              <a:r>
                <a:rPr lang="en-US" sz="2800">
                  <a:latin typeface="Verdana" pitchFamily="34" charset="0"/>
                </a:rPr>
                <a:t>20 %</a:t>
              </a:r>
            </a:p>
          </p:txBody>
        </p:sp>
        <p:sp>
          <p:nvSpPr>
            <p:cNvPr id="16" name="Rectangle 16"/>
            <p:cNvSpPr>
              <a:spLocks noChangeArrowheads="1"/>
            </p:cNvSpPr>
            <p:nvPr/>
          </p:nvSpPr>
          <p:spPr bwMode="auto">
            <a:xfrm>
              <a:off x="839" y="2141"/>
              <a:ext cx="2231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20000"/>
                </a:spcBef>
                <a:buFontTx/>
                <a:buChar char="•"/>
              </a:pPr>
              <a:r>
                <a:rPr lang="en-US" sz="2800" dirty="0" err="1">
                  <a:latin typeface="Verdana" pitchFamily="34" charset="0"/>
                </a:rPr>
                <a:t>Menyusui</a:t>
              </a:r>
              <a:endParaRPr lang="en-US" sz="2800" dirty="0">
                <a:latin typeface="Verdana" pitchFamily="34" charset="0"/>
              </a:endParaRPr>
            </a:p>
          </p:txBody>
        </p:sp>
        <p:sp>
          <p:nvSpPr>
            <p:cNvPr id="17" name="Rectangle 17"/>
            <p:cNvSpPr>
              <a:spLocks noChangeArrowheads="1"/>
            </p:cNvSpPr>
            <p:nvPr/>
          </p:nvSpPr>
          <p:spPr bwMode="auto">
            <a:xfrm>
              <a:off x="3206" y="2141"/>
              <a:ext cx="509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 eaLnBrk="0" hangingPunct="0">
                <a:spcBef>
                  <a:spcPct val="20000"/>
                </a:spcBef>
              </a:pPr>
              <a:r>
                <a:rPr lang="en-US" sz="2800" dirty="0">
                  <a:latin typeface="Verdana" pitchFamily="34" charset="0"/>
                </a:rPr>
                <a:t>10</a:t>
              </a:r>
            </a:p>
          </p:txBody>
        </p:sp>
        <p:sp>
          <p:nvSpPr>
            <p:cNvPr id="18" name="Rectangle 18"/>
            <p:cNvSpPr>
              <a:spLocks noChangeArrowheads="1"/>
            </p:cNvSpPr>
            <p:nvPr/>
          </p:nvSpPr>
          <p:spPr bwMode="auto">
            <a:xfrm>
              <a:off x="3726" y="2141"/>
              <a:ext cx="27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20000"/>
                </a:spcBef>
              </a:pPr>
              <a:r>
                <a:rPr lang="en-US" sz="2800" dirty="0">
                  <a:latin typeface="Verdana" pitchFamily="34" charset="0"/>
                </a:rPr>
                <a:t>-</a:t>
              </a:r>
            </a:p>
          </p:txBody>
        </p:sp>
        <p:sp>
          <p:nvSpPr>
            <p:cNvPr id="19" name="Rectangle 19"/>
            <p:cNvSpPr>
              <a:spLocks noChangeArrowheads="1"/>
            </p:cNvSpPr>
            <p:nvPr/>
          </p:nvSpPr>
          <p:spPr bwMode="auto">
            <a:xfrm>
              <a:off x="3853" y="2141"/>
              <a:ext cx="93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20000"/>
                </a:spcBef>
              </a:pPr>
              <a:r>
                <a:rPr lang="en-US" sz="2800">
                  <a:latin typeface="Verdana" pitchFamily="34" charset="0"/>
                </a:rPr>
                <a:t>15 %</a:t>
              </a:r>
            </a:p>
          </p:txBody>
        </p:sp>
        <p:sp>
          <p:nvSpPr>
            <p:cNvPr id="20" name="Rectangle 20"/>
            <p:cNvSpPr>
              <a:spLocks noChangeArrowheads="1"/>
            </p:cNvSpPr>
            <p:nvPr/>
          </p:nvSpPr>
          <p:spPr bwMode="auto">
            <a:xfrm>
              <a:off x="839" y="2468"/>
              <a:ext cx="2231" cy="326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20000"/>
                </a:spcBef>
              </a:pPr>
              <a:r>
                <a:rPr lang="en-US" sz="28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Verdana" pitchFamily="34" charset="0"/>
                </a:rPr>
                <a:t>Total</a:t>
              </a:r>
            </a:p>
          </p:txBody>
        </p:sp>
        <p:sp>
          <p:nvSpPr>
            <p:cNvPr id="21" name="Rectangle 21"/>
            <p:cNvSpPr>
              <a:spLocks noChangeArrowheads="1"/>
            </p:cNvSpPr>
            <p:nvPr/>
          </p:nvSpPr>
          <p:spPr bwMode="auto">
            <a:xfrm>
              <a:off x="3072" y="2468"/>
              <a:ext cx="607" cy="326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 eaLnBrk="0" hangingPunct="0">
                <a:spcBef>
                  <a:spcPct val="20000"/>
                </a:spcBef>
              </a:pPr>
              <a:r>
                <a:rPr lang="en-US" sz="28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Verdana" pitchFamily="34" charset="0"/>
                </a:rPr>
                <a:t>25</a:t>
              </a:r>
            </a:p>
          </p:txBody>
        </p:sp>
        <p:sp>
          <p:nvSpPr>
            <p:cNvPr id="22" name="Rectangle 22"/>
            <p:cNvSpPr>
              <a:spLocks noChangeArrowheads="1"/>
            </p:cNvSpPr>
            <p:nvPr/>
          </p:nvSpPr>
          <p:spPr bwMode="auto">
            <a:xfrm>
              <a:off x="3679" y="2468"/>
              <a:ext cx="310" cy="326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20000"/>
                </a:spcBef>
              </a:pPr>
              <a:r>
                <a:rPr lang="id-ID" sz="2800" b="1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Verdana" pitchFamily="34" charset="0"/>
                </a:rPr>
                <a:t> </a:t>
              </a:r>
              <a:r>
                <a:rPr lang="en-US" sz="28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Verdana" pitchFamily="34" charset="0"/>
                </a:rPr>
                <a:t>-</a:t>
              </a:r>
              <a:endPara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endParaRPr>
            </a:p>
          </p:txBody>
        </p:sp>
        <p:sp>
          <p:nvSpPr>
            <p:cNvPr id="23" name="Rectangle 23"/>
            <p:cNvSpPr>
              <a:spLocks noChangeArrowheads="1"/>
            </p:cNvSpPr>
            <p:nvPr/>
          </p:nvSpPr>
          <p:spPr bwMode="auto">
            <a:xfrm>
              <a:off x="3924" y="2468"/>
              <a:ext cx="861" cy="326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20000"/>
                </a:spcBef>
              </a:pPr>
              <a:r>
                <a:rPr lang="en-US" sz="28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Verdana" pitchFamily="34" charset="0"/>
                </a:rPr>
                <a:t>45 %</a:t>
              </a:r>
            </a:p>
          </p:txBody>
        </p:sp>
        <p:sp>
          <p:nvSpPr>
            <p:cNvPr id="24" name="Line 24"/>
            <p:cNvSpPr>
              <a:spLocks noChangeShapeType="1"/>
            </p:cNvSpPr>
            <p:nvPr/>
          </p:nvSpPr>
          <p:spPr bwMode="auto">
            <a:xfrm>
              <a:off x="3070" y="1162"/>
              <a:ext cx="0" cy="1632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25" name="Line 25"/>
            <p:cNvSpPr>
              <a:spLocks noChangeShapeType="1"/>
            </p:cNvSpPr>
            <p:nvPr/>
          </p:nvSpPr>
          <p:spPr bwMode="auto">
            <a:xfrm>
              <a:off x="839" y="1488"/>
              <a:ext cx="3946" cy="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26" name="Line 26"/>
            <p:cNvSpPr>
              <a:spLocks noChangeShapeType="1"/>
            </p:cNvSpPr>
            <p:nvPr/>
          </p:nvSpPr>
          <p:spPr bwMode="auto">
            <a:xfrm>
              <a:off x="839" y="2468"/>
              <a:ext cx="3946" cy="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27" name="Line 27"/>
            <p:cNvSpPr>
              <a:spLocks noChangeShapeType="1"/>
            </p:cNvSpPr>
            <p:nvPr/>
          </p:nvSpPr>
          <p:spPr bwMode="auto">
            <a:xfrm>
              <a:off x="839" y="1162"/>
              <a:ext cx="0" cy="1632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28" name="Line 28"/>
            <p:cNvSpPr>
              <a:spLocks noChangeShapeType="1"/>
            </p:cNvSpPr>
            <p:nvPr/>
          </p:nvSpPr>
          <p:spPr bwMode="auto">
            <a:xfrm>
              <a:off x="4785" y="1162"/>
              <a:ext cx="0" cy="1632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29" name="Line 29"/>
            <p:cNvSpPr>
              <a:spLocks noChangeShapeType="1"/>
            </p:cNvSpPr>
            <p:nvPr/>
          </p:nvSpPr>
          <p:spPr bwMode="auto">
            <a:xfrm>
              <a:off x="839" y="1162"/>
              <a:ext cx="3946" cy="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0" name="Line 30"/>
            <p:cNvSpPr>
              <a:spLocks noChangeShapeType="1"/>
            </p:cNvSpPr>
            <p:nvPr/>
          </p:nvSpPr>
          <p:spPr bwMode="auto">
            <a:xfrm>
              <a:off x="839" y="2794"/>
              <a:ext cx="3946" cy="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" name="Text Box 34"/>
            <p:cNvSpPr txBox="1">
              <a:spLocks noChangeArrowheads="1"/>
            </p:cNvSpPr>
            <p:nvPr/>
          </p:nvSpPr>
          <p:spPr bwMode="auto">
            <a:xfrm>
              <a:off x="2381" y="2412"/>
              <a:ext cx="370" cy="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d-ID" sz="500">
                  <a:solidFill>
                    <a:srgbClr val="0000FF"/>
                  </a:solidFill>
                  <a:latin typeface="Brush Script MT" pitchFamily="66" charset="0"/>
                </a:rPr>
                <a:t>Mazami Enterprise</a:t>
              </a:r>
              <a:r>
                <a:rPr lang="en-US" sz="500">
                  <a:solidFill>
                    <a:srgbClr val="0000FF"/>
                  </a:solidFill>
                  <a:cs typeface="Arial" charset="0"/>
                </a:rPr>
                <a:t> </a:t>
              </a:r>
              <a:r>
                <a:rPr lang="en-US" sz="400">
                  <a:solidFill>
                    <a:srgbClr val="0000FF"/>
                  </a:solidFill>
                  <a:cs typeface="Arial" charset="0"/>
                </a:rPr>
                <a:t>©</a:t>
              </a:r>
              <a:r>
                <a:rPr lang="id-ID" sz="400">
                  <a:solidFill>
                    <a:srgbClr val="0000FF"/>
                  </a:solidFill>
                  <a:cs typeface="Arial" charset="0"/>
                </a:rPr>
                <a:t> 2009</a:t>
              </a:r>
              <a:endParaRPr lang="en-US" sz="400">
                <a:solidFill>
                  <a:srgbClr val="0000FF"/>
                </a:solidFill>
                <a:cs typeface="Arial" charset="0"/>
              </a:endParaRPr>
            </a:p>
          </p:txBody>
        </p:sp>
      </p:grpSp>
      <p:sp>
        <p:nvSpPr>
          <p:cNvPr id="32" name="Text Box 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57158" y="142852"/>
            <a:ext cx="8353425" cy="104644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Lucida Sans" pitchFamily="34" charset="0"/>
              </a:rPr>
              <a:t>Risiko</a:t>
            </a: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Lucida Sans" pitchFamily="34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Lucida Sans" pitchFamily="34" charset="0"/>
              </a:rPr>
              <a:t>penularan</a:t>
            </a: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Lucida Sans" pitchFamily="34" charset="0"/>
              </a:rPr>
              <a:t> HIV </a:t>
            </a:r>
            <a:r>
              <a:rPr lang="en-US" sz="32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Lucida Sans" pitchFamily="34" charset="0"/>
              </a:rPr>
              <a:t>dari</a:t>
            </a: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Lucida Sans" pitchFamily="34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Lucida Sans" pitchFamily="34" charset="0"/>
              </a:rPr>
              <a:t>ibu</a:t>
            </a: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Lucida Sans" pitchFamily="34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Lucida Sans" pitchFamily="34" charset="0"/>
              </a:rPr>
              <a:t>ke</a:t>
            </a: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Lucida Sans" pitchFamily="34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Lucida Sans" pitchFamily="34" charset="0"/>
              </a:rPr>
              <a:t>bayi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" pitchFamily="34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" pitchFamily="34" charset="0"/>
              </a:rPr>
              <a:t>tanpa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" pitchFamily="34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" pitchFamily="34" charset="0"/>
              </a:rPr>
              <a:t>intervensi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" pitchFamily="34" charset="0"/>
              </a:rPr>
              <a:t> PMTCT</a:t>
            </a:r>
            <a:endParaRPr lang="id-ID" sz="32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ucida Sans" pitchFamily="34" charset="0"/>
            </a:endParaRPr>
          </a:p>
        </p:txBody>
      </p:sp>
      <p:grpSp>
        <p:nvGrpSpPr>
          <p:cNvPr id="33" name="Group 28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5273804" y="1873256"/>
            <a:ext cx="3042611" cy="4076024"/>
            <a:chOff x="2971" y="981"/>
            <a:chExt cx="908" cy="2187"/>
          </a:xfrm>
        </p:grpSpPr>
        <p:sp>
          <p:nvSpPr>
            <p:cNvPr id="34" name="Oval 29"/>
            <p:cNvSpPr>
              <a:spLocks noChangeArrowheads="1"/>
            </p:cNvSpPr>
            <p:nvPr/>
          </p:nvSpPr>
          <p:spPr bwMode="auto">
            <a:xfrm>
              <a:off x="2971" y="981"/>
              <a:ext cx="908" cy="1723"/>
            </a:xfrm>
            <a:prstGeom prst="ellipse">
              <a:avLst/>
            </a:prstGeom>
            <a:noFill/>
            <a:ln w="76200">
              <a:solidFill>
                <a:srgbClr val="C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id-ID">
                <a:solidFill>
                  <a:srgbClr val="FF9900"/>
                </a:solidFill>
              </a:endParaRPr>
            </a:p>
          </p:txBody>
        </p:sp>
        <p:cxnSp>
          <p:nvCxnSpPr>
            <p:cNvPr id="35" name="AutoShape 30"/>
            <p:cNvCxnSpPr>
              <a:cxnSpLocks noChangeShapeType="1"/>
              <a:stCxn id="34" idx="5"/>
            </p:cNvCxnSpPr>
            <p:nvPr/>
          </p:nvCxnSpPr>
          <p:spPr bwMode="auto">
            <a:xfrm rot="5400000">
              <a:off x="3015" y="2437"/>
              <a:ext cx="717" cy="746"/>
            </a:xfrm>
            <a:prstGeom prst="curvedConnector2">
              <a:avLst/>
            </a:prstGeom>
            <a:noFill/>
            <a:ln w="76200">
              <a:solidFill>
                <a:srgbClr val="C00000"/>
              </a:solidFill>
              <a:round/>
              <a:headEnd/>
              <a:tailEnd type="triangle" w="med" len="med"/>
            </a:ln>
          </p:spPr>
        </p:cxnSp>
      </p:grpSp>
      <p:sp>
        <p:nvSpPr>
          <p:cNvPr id="36" name="Rectangle 3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5534940"/>
            <a:ext cx="5436096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42900" indent="-342900" algn="ctr" eaLnBrk="0" hangingPunct="0">
              <a:spcBef>
                <a:spcPct val="20000"/>
              </a:spcBef>
            </a:pPr>
            <a:r>
              <a:rPr lang="en-US" sz="3200" b="1" dirty="0" err="1">
                <a:solidFill>
                  <a:srgbClr val="FF0000"/>
                </a:solidFill>
                <a:latin typeface="Verdana" pitchFamily="34" charset="0"/>
              </a:rPr>
              <a:t>Perlu</a:t>
            </a:r>
            <a:r>
              <a:rPr lang="en-US" sz="3200" b="1" dirty="0">
                <a:solidFill>
                  <a:srgbClr val="FF0000"/>
                </a:solidFill>
                <a:latin typeface="Verdana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Verdana" pitchFamily="34" charset="0"/>
              </a:rPr>
              <a:t>antisipasi</a:t>
            </a:r>
            <a:r>
              <a:rPr lang="en-US" sz="3200" b="1" dirty="0">
                <a:solidFill>
                  <a:srgbClr val="FF0000"/>
                </a:solidFill>
                <a:latin typeface="Verdana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Verdana" pitchFamily="34" charset="0"/>
              </a:rPr>
              <a:t>dini</a:t>
            </a:r>
            <a:r>
              <a:rPr lang="id-ID" sz="3200" b="1" dirty="0" smtClean="0">
                <a:solidFill>
                  <a:srgbClr val="FF0000"/>
                </a:solidFill>
                <a:latin typeface="Verdana" pitchFamily="34" charset="0"/>
              </a:rPr>
              <a:t> !!!</a:t>
            </a:r>
            <a:endParaRPr lang="en-US" sz="3200" b="1" dirty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37" name="Text Box 7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928662" y="6143644"/>
            <a:ext cx="6697663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 err="1" smtClean="0">
                <a:latin typeface="Arial" pitchFamily="34" charset="0"/>
              </a:rPr>
              <a:t>DeCock</a:t>
            </a:r>
            <a:r>
              <a:rPr lang="en-US" sz="1200" b="1" dirty="0" smtClean="0">
                <a:latin typeface="Arial" pitchFamily="34" charset="0"/>
              </a:rPr>
              <a:t> et al 2000; Dunn et al 1992; WHO/UNAIDS 1999</a:t>
            </a:r>
            <a:endParaRPr lang="en-US" sz="1200" i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740021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2" descr="D:\gambar download\unduha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96752"/>
            <a:ext cx="8231499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052462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d-ID" sz="4000" dirty="0" smtClean="0"/>
              <a:t>Resiko penularan HIV dari Ibu ke Bayi dg intervensi program </a:t>
            </a:r>
            <a:r>
              <a:rPr lang="id-ID" sz="4000" dirty="0" smtClean="0">
                <a:solidFill>
                  <a:srgbClr val="C00000"/>
                </a:solidFill>
              </a:rPr>
              <a:t>pencegahan penularan Ibu ke Anak</a:t>
            </a:r>
            <a:r>
              <a:rPr lang="id-ID" sz="4000" dirty="0" smtClean="0"/>
              <a:t> (PPIA) / </a:t>
            </a:r>
            <a:r>
              <a:rPr lang="id-ID" sz="4000" dirty="0" smtClean="0">
                <a:solidFill>
                  <a:srgbClr val="C00000"/>
                </a:solidFill>
              </a:rPr>
              <a:t>prevention of mother to child transmission </a:t>
            </a:r>
            <a:r>
              <a:rPr lang="id-ID" sz="4000" dirty="0" smtClean="0"/>
              <a:t>(PMTCT) menurun sp 2% -5%.  </a:t>
            </a:r>
            <a:endParaRPr lang="id-ID" sz="4000" dirty="0"/>
          </a:p>
        </p:txBody>
      </p:sp>
      <p:pic>
        <p:nvPicPr>
          <p:cNvPr id="11266" name="Picture 2" descr="D:\gambar download\images (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5229200"/>
            <a:ext cx="3400425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0473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764704"/>
            <a:ext cx="8229600" cy="43891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d-ID" sz="3200" dirty="0" smtClean="0"/>
              <a:t>Faktor Resiko terjadinya </a:t>
            </a:r>
            <a:r>
              <a:rPr lang="id-ID" sz="3200" dirty="0" smtClean="0">
                <a:solidFill>
                  <a:srgbClr val="C00000"/>
                </a:solidFill>
              </a:rPr>
              <a:t>TRANSMISI:</a:t>
            </a:r>
          </a:p>
          <a:p>
            <a:pPr marL="0" indent="0">
              <a:buNone/>
            </a:pPr>
            <a:r>
              <a:rPr lang="id-ID" sz="3200" dirty="0" smtClean="0"/>
              <a:t>1.Jumlah virus.</a:t>
            </a:r>
          </a:p>
          <a:p>
            <a:pPr marL="0" indent="0">
              <a:buNone/>
            </a:pPr>
            <a:r>
              <a:rPr lang="id-ID" sz="3200" dirty="0" smtClean="0"/>
              <a:t>2.Kadar CD4.</a:t>
            </a:r>
          </a:p>
          <a:p>
            <a:pPr marL="0" indent="0">
              <a:buNone/>
            </a:pPr>
            <a:r>
              <a:rPr lang="id-ID" sz="3200" dirty="0" smtClean="0"/>
              <a:t>3.Infeksi lain: hepatitis, sitomegalo virus.</a:t>
            </a:r>
          </a:p>
          <a:p>
            <a:pPr marL="0" indent="0">
              <a:buNone/>
            </a:pPr>
            <a:r>
              <a:rPr lang="id-ID" sz="3200" dirty="0" smtClean="0"/>
              <a:t>4.Ketuban pecah dini.</a:t>
            </a:r>
          </a:p>
          <a:p>
            <a:pPr marL="0" indent="0">
              <a:buNone/>
            </a:pPr>
            <a:r>
              <a:rPr lang="id-ID" sz="3200" dirty="0" smtClean="0"/>
              <a:t>5.Spontan pervaginam.</a:t>
            </a:r>
          </a:p>
          <a:p>
            <a:pPr marL="0" indent="0">
              <a:buNone/>
            </a:pPr>
            <a:r>
              <a:rPr lang="id-ID" sz="3200" dirty="0" smtClean="0"/>
              <a:t>6.Prematuritas.</a:t>
            </a:r>
          </a:p>
          <a:p>
            <a:pPr marL="0" indent="0">
              <a:buNone/>
            </a:pPr>
            <a:r>
              <a:rPr lang="id-ID" sz="3200" dirty="0" smtClean="0"/>
              <a:t>7.ASI atau mixed feeding.</a:t>
            </a:r>
            <a:endParaRPr lang="id-ID" sz="3200" dirty="0"/>
          </a:p>
        </p:txBody>
      </p:sp>
      <p:pic>
        <p:nvPicPr>
          <p:cNvPr id="9218" name="Picture 2" descr="D:\gambar download\images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356992"/>
            <a:ext cx="3096344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9616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d-ID" sz="2800" dirty="0" smtClean="0">
                <a:solidFill>
                  <a:srgbClr val="C00000"/>
                </a:solidFill>
              </a:rPr>
              <a:t>CARA PENULARAN:</a:t>
            </a:r>
          </a:p>
          <a:p>
            <a:pPr marL="0" indent="0">
              <a:buNone/>
            </a:pPr>
            <a:r>
              <a:rPr lang="id-ID" sz="2800" dirty="0" smtClean="0">
                <a:solidFill>
                  <a:srgbClr val="00B050"/>
                </a:solidFill>
              </a:rPr>
              <a:t>Ibu positif HIV ke bayi:</a:t>
            </a:r>
          </a:p>
          <a:p>
            <a:pPr marL="0" indent="0">
              <a:buNone/>
            </a:pPr>
            <a:r>
              <a:rPr lang="id-ID" sz="2800" dirty="0" smtClean="0"/>
              <a:t>1.Ante natal.</a:t>
            </a:r>
          </a:p>
          <a:p>
            <a:pPr marL="0" indent="0">
              <a:buNone/>
            </a:pPr>
            <a:r>
              <a:rPr lang="id-ID" sz="2800" dirty="0" smtClean="0"/>
              <a:t>2.Intra Partum.</a:t>
            </a:r>
          </a:p>
          <a:p>
            <a:pPr marL="0" indent="0">
              <a:buNone/>
            </a:pPr>
            <a:r>
              <a:rPr lang="id-ID" sz="2800" dirty="0" smtClean="0"/>
              <a:t>3.Laktasi.</a:t>
            </a:r>
          </a:p>
          <a:p>
            <a:pPr marL="0" indent="0">
              <a:buNone/>
            </a:pPr>
            <a:r>
              <a:rPr lang="id-ID" sz="2800" dirty="0" smtClean="0">
                <a:solidFill>
                  <a:srgbClr val="00B050"/>
                </a:solidFill>
              </a:rPr>
              <a:t>Darah yg tercemar:</a:t>
            </a:r>
          </a:p>
          <a:p>
            <a:pPr marL="0" indent="0">
              <a:buNone/>
            </a:pPr>
            <a:r>
              <a:rPr lang="id-ID" sz="2800" dirty="0" smtClean="0"/>
              <a:t>1.Transfusi darah.</a:t>
            </a:r>
          </a:p>
          <a:p>
            <a:pPr marL="0" indent="0">
              <a:buNone/>
            </a:pPr>
            <a:r>
              <a:rPr lang="id-ID" sz="2800" dirty="0" smtClean="0"/>
              <a:t>2.Jarum suntik</a:t>
            </a:r>
            <a:r>
              <a:rPr lang="id-ID" dirty="0" smtClean="0"/>
              <a:t>.</a:t>
            </a:r>
            <a:endParaRPr lang="id-ID" dirty="0"/>
          </a:p>
        </p:txBody>
      </p:sp>
      <p:sp>
        <p:nvSpPr>
          <p:cNvPr id="5" name="AutoShape 6"/>
          <p:cNvSpPr>
            <a:spLocks noChangeArrowheads="1"/>
          </p:cNvSpPr>
          <p:nvPr/>
        </p:nvSpPr>
        <p:spPr bwMode="auto">
          <a:xfrm>
            <a:off x="5436097" y="1556792"/>
            <a:ext cx="1872208" cy="1404658"/>
          </a:xfrm>
          <a:custGeom>
            <a:avLst/>
            <a:gdLst>
              <a:gd name="G0" fmla="+- 0 0 0"/>
              <a:gd name="G1" fmla="+- -11796480 0 0"/>
              <a:gd name="G2" fmla="+- 0 0 -11796480"/>
              <a:gd name="G3" fmla="+- 10800 0 0"/>
              <a:gd name="G4" fmla="+- 0 0 0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5400 0 0"/>
              <a:gd name="G9" fmla="+- 0 0 -11796480"/>
              <a:gd name="G10" fmla="+- 5400 0 2700"/>
              <a:gd name="G11" fmla="cos G10 0"/>
              <a:gd name="G12" fmla="sin G10 0"/>
              <a:gd name="G13" fmla="cos 13500 0"/>
              <a:gd name="G14" fmla="sin 13500 0"/>
              <a:gd name="G15" fmla="+- G11 10800 0"/>
              <a:gd name="G16" fmla="+- G12 10800 0"/>
              <a:gd name="G17" fmla="+- G13 10800 0"/>
              <a:gd name="G18" fmla="+- G14 10800 0"/>
              <a:gd name="G19" fmla="*/ 5400 1 2"/>
              <a:gd name="G20" fmla="+- G19 5400 0"/>
              <a:gd name="G21" fmla="cos G20 0"/>
              <a:gd name="G22" fmla="sin G20 0"/>
              <a:gd name="G23" fmla="+- G21 10800 0"/>
              <a:gd name="G24" fmla="+- G12 G23 G22"/>
              <a:gd name="G25" fmla="+- G22 G23 G11"/>
              <a:gd name="G26" fmla="cos 10800 0"/>
              <a:gd name="G27" fmla="sin 10800 0"/>
              <a:gd name="G28" fmla="cos 5400 0"/>
              <a:gd name="G29" fmla="sin 5400 0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11796480"/>
              <a:gd name="G36" fmla="sin G34 -11796480"/>
              <a:gd name="G37" fmla="+/ -11796480 0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5400 G39"/>
              <a:gd name="G43" fmla="sin 5400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0799 w 21600"/>
              <a:gd name="T5" fmla="*/ 0 h 21600"/>
              <a:gd name="T6" fmla="*/ 2700 w 21600"/>
              <a:gd name="T7" fmla="*/ 10800 h 21600"/>
              <a:gd name="T8" fmla="*/ 10799 w 21600"/>
              <a:gd name="T9" fmla="*/ 5400 h 21600"/>
              <a:gd name="T10" fmla="*/ 24300 w 21600"/>
              <a:gd name="T11" fmla="*/ 10800 h 21600"/>
              <a:gd name="T12" fmla="*/ 18900 w 21600"/>
              <a:gd name="T13" fmla="*/ 16200 h 21600"/>
              <a:gd name="T14" fmla="*/ 13500 w 21600"/>
              <a:gd name="T15" fmla="*/ 10800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7817" y="5400"/>
                  <a:pt x="5400" y="7817"/>
                  <a:pt x="5400" y="10800"/>
                </a:cubicBez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6" name="Picture 5" descr="MCj0411470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67944" y="2390697"/>
            <a:ext cx="1872208" cy="2444282"/>
          </a:xfrm>
          <a:prstGeom prst="rect">
            <a:avLst/>
          </a:prstGeom>
          <a:noFill/>
        </p:spPr>
      </p:pic>
      <p:pic>
        <p:nvPicPr>
          <p:cNvPr id="7" name="Picture 6" descr="MCj0412178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8304" y="2743589"/>
            <a:ext cx="1690594" cy="1738497"/>
          </a:xfrm>
          <a:prstGeom prst="rect">
            <a:avLst/>
          </a:prstGeom>
          <a:noFill/>
        </p:spPr>
      </p:pic>
      <p:sp>
        <p:nvSpPr>
          <p:cNvPr id="9" name="AutoShape 12"/>
          <p:cNvSpPr>
            <a:spLocks noChangeArrowheads="1"/>
          </p:cNvSpPr>
          <p:nvPr/>
        </p:nvSpPr>
        <p:spPr bwMode="auto">
          <a:xfrm>
            <a:off x="6194458" y="3078059"/>
            <a:ext cx="976313" cy="6096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3902624" y="4884901"/>
            <a:ext cx="2202847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HIV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positif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" name="Text Box 16"/>
          <p:cNvSpPr txBox="1">
            <a:spLocks noChangeArrowheads="1"/>
          </p:cNvSpPr>
          <p:nvPr/>
        </p:nvSpPr>
        <p:spPr bwMode="auto">
          <a:xfrm>
            <a:off x="7020272" y="4585038"/>
            <a:ext cx="2473735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HIV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positif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06177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SMCnZnj9yUedA7yM5nMUt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LzGjv02BHxg7khDN8vEpf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zTzG5FZo1I25k6I2fxuKc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gxfI1nEpIxnc0MKOVnCjv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H76WiqB67ToJt0Luiy9AB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2460</TotalTime>
  <Words>1115</Words>
  <Application>Microsoft Office PowerPoint</Application>
  <PresentationFormat>On-screen Show (4:3)</PresentationFormat>
  <Paragraphs>266</Paragraphs>
  <Slides>33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Flow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Imunisasi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PENANGANAN BAYI BARU LAHIR DARI IBU TERINFEKSI HIV</dc:title>
  <dc:creator>Heru Wahyono dr</dc:creator>
  <cp:lastModifiedBy>Heru Wahyono dr</cp:lastModifiedBy>
  <cp:revision>46</cp:revision>
  <dcterms:created xsi:type="dcterms:W3CDTF">2016-08-17T05:51:48Z</dcterms:created>
  <dcterms:modified xsi:type="dcterms:W3CDTF">2016-08-18T22:58:24Z</dcterms:modified>
</cp:coreProperties>
</file>